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5040313" cy="6119813"/>
  <p:notesSz cx="6858000" cy="9144000"/>
  <p:defaultTextStyle>
    <a:defPPr>
      <a:defRPr lang="fr-FR"/>
    </a:defPPr>
    <a:lvl1pPr marL="0" algn="l" defTabSz="688483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1pPr>
    <a:lvl2pPr marL="344241" algn="l" defTabSz="688483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2pPr>
    <a:lvl3pPr marL="688483" algn="l" defTabSz="688483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3pPr>
    <a:lvl4pPr marL="1032725" algn="l" defTabSz="688483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4pPr>
    <a:lvl5pPr marL="1376967" algn="l" defTabSz="688483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5pPr>
    <a:lvl6pPr marL="1721207" algn="l" defTabSz="688483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6pPr>
    <a:lvl7pPr marL="2065448" algn="l" defTabSz="688483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7pPr>
    <a:lvl8pPr marL="2409689" algn="l" defTabSz="688483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8pPr>
    <a:lvl9pPr marL="2753929" algn="l" defTabSz="688483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>
        <p:scale>
          <a:sx n="75" d="100"/>
          <a:sy n="75" d="100"/>
        </p:scale>
        <p:origin x="269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001553"/>
            <a:ext cx="4284266" cy="2130602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214319"/>
            <a:ext cx="3780235" cy="1477538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35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21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25823"/>
            <a:ext cx="1086817" cy="518625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25823"/>
            <a:ext cx="3197449" cy="518625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14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1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525705"/>
            <a:ext cx="4347270" cy="2545672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095460"/>
            <a:ext cx="4347270" cy="133870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64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629117"/>
            <a:ext cx="2142133" cy="3882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629117"/>
            <a:ext cx="2142133" cy="3882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7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25825"/>
            <a:ext cx="4347270" cy="118288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500205"/>
            <a:ext cx="2132288" cy="73522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235432"/>
            <a:ext cx="2132288" cy="32879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500205"/>
            <a:ext cx="2142790" cy="73522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235432"/>
            <a:ext cx="2142790" cy="32879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5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1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07988"/>
            <a:ext cx="1625632" cy="142795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881141"/>
            <a:ext cx="2551658" cy="4349034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835944"/>
            <a:ext cx="1625632" cy="3401313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64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07988"/>
            <a:ext cx="1625632" cy="142795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881141"/>
            <a:ext cx="2551658" cy="4349034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835944"/>
            <a:ext cx="1625632" cy="3401313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0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25825"/>
            <a:ext cx="434727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629117"/>
            <a:ext cx="434727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5672162"/>
            <a:ext cx="113407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672162"/>
            <a:ext cx="170110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672162"/>
            <a:ext cx="113407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22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uble flèche horizontale 43"/>
          <p:cNvSpPr/>
          <p:nvPr/>
        </p:nvSpPr>
        <p:spPr>
          <a:xfrm rot="16200000">
            <a:off x="1569543" y="2732126"/>
            <a:ext cx="2139498" cy="62839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536901" y="4334223"/>
            <a:ext cx="3921081" cy="1581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/>
              <a:t>Ordinateur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635593" y="205228"/>
            <a:ext cx="3921081" cy="1581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/>
              <a:t>Calculateur</a:t>
            </a:r>
          </a:p>
        </p:txBody>
      </p:sp>
    </p:spTree>
    <p:extLst>
      <p:ext uri="{BB962C8B-B14F-4D97-AF65-F5344CB8AC3E}">
        <p14:creationId xmlns:p14="http://schemas.microsoft.com/office/powerpoint/2010/main" val="12206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10</cp:revision>
  <dcterms:created xsi:type="dcterms:W3CDTF">2024-03-06T15:02:50Z</dcterms:created>
  <dcterms:modified xsi:type="dcterms:W3CDTF">2024-03-11T09:35:21Z</dcterms:modified>
</cp:coreProperties>
</file>