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</p:sldIdLst>
  <p:sldSz cx="7920038" cy="5400675"/>
  <p:notesSz cx="6858000" cy="9144000"/>
  <p:defaultTextStyle>
    <a:defPPr>
      <a:defRPr lang="fr-FR"/>
    </a:defPPr>
    <a:lvl1pPr marL="0" algn="l" defTabSz="805373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402684" algn="l" defTabSz="805373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805373" algn="l" defTabSz="805373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208060" algn="l" defTabSz="805373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1610742" algn="l" defTabSz="805373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013430" algn="l" defTabSz="805373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2416116" algn="l" defTabSz="805373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2818799" algn="l" defTabSz="805373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3221484" algn="l" defTabSz="805373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137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83861"/>
            <a:ext cx="673203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836605"/>
            <a:ext cx="59400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76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78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87536"/>
            <a:ext cx="1707758" cy="457682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87536"/>
            <a:ext cx="5024274" cy="457682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08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89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46420"/>
            <a:ext cx="6831033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614203"/>
            <a:ext cx="6831033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68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437680"/>
            <a:ext cx="3366016" cy="34266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437680"/>
            <a:ext cx="3366016" cy="34266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39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87537"/>
            <a:ext cx="6831033" cy="104388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323916"/>
            <a:ext cx="33505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972747"/>
            <a:ext cx="3350547" cy="29016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323916"/>
            <a:ext cx="336704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972747"/>
            <a:ext cx="3367048" cy="29016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73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77598"/>
            <a:ext cx="4009519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0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77598"/>
            <a:ext cx="4009519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87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87537"/>
            <a:ext cx="683103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437680"/>
            <a:ext cx="683103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66FD-3CC4-4A60-9F40-78ADADBF161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005627"/>
            <a:ext cx="267301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8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14635" y="690923"/>
            <a:ext cx="2261531" cy="1529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81" b="1" dirty="0">
                <a:solidFill>
                  <a:srgbClr val="C00000"/>
                </a:solidFill>
              </a:rPr>
              <a:t>Processeur</a:t>
            </a:r>
          </a:p>
        </p:txBody>
      </p:sp>
      <p:grpSp>
        <p:nvGrpSpPr>
          <p:cNvPr id="31" name="Groupe 30"/>
          <p:cNvGrpSpPr/>
          <p:nvPr/>
        </p:nvGrpSpPr>
        <p:grpSpPr>
          <a:xfrm>
            <a:off x="5549284" y="161244"/>
            <a:ext cx="2163379" cy="2147510"/>
            <a:chOff x="7781741" y="5271335"/>
            <a:chExt cx="3004457" cy="2982419"/>
          </a:xfrm>
        </p:grpSpPr>
        <p:sp>
          <p:nvSpPr>
            <p:cNvPr id="32" name="Rectangle 31"/>
            <p:cNvSpPr/>
            <p:nvPr/>
          </p:nvSpPr>
          <p:spPr>
            <a:xfrm>
              <a:off x="7781741" y="6120153"/>
              <a:ext cx="3004457" cy="213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305" dirty="0">
                <a:solidFill>
                  <a:schemeClr val="tx1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986179" y="5271335"/>
              <a:ext cx="2246076" cy="620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05" b="1" dirty="0">
                  <a:solidFill>
                    <a:srgbClr val="00B7C7"/>
                  </a:solidFill>
                </a:rPr>
                <a:t>Programme</a:t>
              </a:r>
              <a:endParaRPr lang="fr-FR" sz="2305" b="1" dirty="0">
                <a:solidFill>
                  <a:srgbClr val="00B7C7"/>
                </a:solidFill>
              </a:endParaRPr>
            </a:p>
          </p:txBody>
        </p:sp>
      </p:grpSp>
      <p:sp>
        <p:nvSpPr>
          <p:cNvPr id="34" name="Flèche droite 33"/>
          <p:cNvSpPr/>
          <p:nvPr/>
        </p:nvSpPr>
        <p:spPr>
          <a:xfrm>
            <a:off x="2659913" y="1059327"/>
            <a:ext cx="2569387" cy="79254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05" b="1" dirty="0">
                <a:solidFill>
                  <a:schemeClr val="tx1"/>
                </a:solidFill>
              </a:rPr>
              <a:t>exécuter</a:t>
            </a:r>
          </a:p>
        </p:txBody>
      </p:sp>
      <p:sp>
        <p:nvSpPr>
          <p:cNvPr id="35" name="Flèche droite 34"/>
          <p:cNvSpPr/>
          <p:nvPr/>
        </p:nvSpPr>
        <p:spPr>
          <a:xfrm rot="9071298" flipH="1" flipV="1">
            <a:off x="2987628" y="2626805"/>
            <a:ext cx="2569387" cy="99369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305" dirty="0">
                <a:solidFill>
                  <a:schemeClr val="tx1"/>
                </a:solidFill>
              </a:rPr>
              <a:t>écrit à l'avance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25577" y="913440"/>
            <a:ext cx="1810783" cy="653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16" dirty="0"/>
              <a:t>01001001100100111001100110011001100110011000</a:t>
            </a:r>
            <a:endParaRPr lang="fr-FR" sz="1216" dirty="0"/>
          </a:p>
        </p:txBody>
      </p:sp>
      <p:grpSp>
        <p:nvGrpSpPr>
          <p:cNvPr id="37" name="Groupe 36"/>
          <p:cNvGrpSpPr/>
          <p:nvPr/>
        </p:nvGrpSpPr>
        <p:grpSpPr>
          <a:xfrm>
            <a:off x="1440686" y="2437579"/>
            <a:ext cx="1881797" cy="2865757"/>
            <a:chOff x="409357" y="1941544"/>
            <a:chExt cx="3428301" cy="6256188"/>
          </a:xfrm>
        </p:grpSpPr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04" y="1941544"/>
              <a:ext cx="2157452" cy="5280251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09357" y="7221795"/>
              <a:ext cx="3428301" cy="975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05" b="1" dirty="0">
                  <a:solidFill>
                    <a:srgbClr val="00B050"/>
                  </a:solidFill>
                </a:rPr>
                <a:t>Programmeur</a:t>
              </a:r>
              <a:endParaRPr lang="fr-FR" sz="2305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068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36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8</Words>
  <Application>Microsoft Office PowerPoint</Application>
  <PresentationFormat>Personnalisé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9</cp:revision>
  <dcterms:created xsi:type="dcterms:W3CDTF">2024-03-06T15:02:50Z</dcterms:created>
  <dcterms:modified xsi:type="dcterms:W3CDTF">2024-03-11T10:07:06Z</dcterms:modified>
</cp:coreProperties>
</file>