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7279938" cy="4321175"/>
  <p:notesSz cx="6858000" cy="9144000"/>
  <p:defaultTextStyle>
    <a:defPPr>
      <a:defRPr lang="fr-FR"/>
    </a:defPPr>
    <a:lvl1pPr marL="0" algn="l" defTabSz="997201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1pPr>
    <a:lvl2pPr marL="498600" algn="l" defTabSz="997201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2pPr>
    <a:lvl3pPr marL="997201" algn="l" defTabSz="997201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3pPr>
    <a:lvl4pPr marL="1495803" algn="l" defTabSz="997201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4pPr>
    <a:lvl5pPr marL="1994404" algn="l" defTabSz="997201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5pPr>
    <a:lvl6pPr marL="2493004" algn="l" defTabSz="997201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6pPr>
    <a:lvl7pPr marL="2991605" algn="l" defTabSz="997201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7pPr>
    <a:lvl8pPr marL="3490204" algn="l" defTabSz="997201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8pPr>
    <a:lvl9pPr marL="3988804" algn="l" defTabSz="997201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5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707193"/>
            <a:ext cx="12959954" cy="1504409"/>
          </a:xfrm>
        </p:spPr>
        <p:txBody>
          <a:bodyPr anchor="b"/>
          <a:lstStyle>
            <a:lvl1pPr algn="ctr">
              <a:defRPr sz="378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2269618"/>
            <a:ext cx="12959954" cy="104328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8082" indent="0" algn="ctr">
              <a:buNone/>
              <a:defRPr sz="1260"/>
            </a:lvl2pPr>
            <a:lvl3pPr marL="576163" indent="0" algn="ctr">
              <a:buNone/>
              <a:defRPr sz="1134"/>
            </a:lvl3pPr>
            <a:lvl4pPr marL="864245" indent="0" algn="ctr">
              <a:buNone/>
              <a:defRPr sz="1008"/>
            </a:lvl4pPr>
            <a:lvl5pPr marL="1152327" indent="0" algn="ctr">
              <a:buNone/>
              <a:defRPr sz="1008"/>
            </a:lvl5pPr>
            <a:lvl6pPr marL="1440409" indent="0" algn="ctr">
              <a:buNone/>
              <a:defRPr sz="1008"/>
            </a:lvl6pPr>
            <a:lvl7pPr marL="1728490" indent="0" algn="ctr">
              <a:buNone/>
              <a:defRPr sz="1008"/>
            </a:lvl7pPr>
            <a:lvl8pPr marL="2016572" indent="0" algn="ctr">
              <a:buNone/>
              <a:defRPr sz="1008"/>
            </a:lvl8pPr>
            <a:lvl9pPr marL="2304654" indent="0" algn="ctr">
              <a:buNone/>
              <a:defRPr sz="1008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7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230063"/>
            <a:ext cx="3725987" cy="366199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230063"/>
            <a:ext cx="10961961" cy="366199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5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077294"/>
            <a:ext cx="14903947" cy="1797488"/>
          </a:xfrm>
        </p:spPr>
        <p:txBody>
          <a:bodyPr anchor="b"/>
          <a:lstStyle>
            <a:lvl1pPr>
              <a:defRPr sz="378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2891787"/>
            <a:ext cx="14903947" cy="94525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808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616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4245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2327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40409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849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657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465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4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150313"/>
            <a:ext cx="7343974" cy="274174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150313"/>
            <a:ext cx="7343974" cy="274174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73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230063"/>
            <a:ext cx="14903947" cy="8352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059288"/>
            <a:ext cx="7310223" cy="51914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82" indent="0">
              <a:buNone/>
              <a:defRPr sz="1260" b="1"/>
            </a:lvl2pPr>
            <a:lvl3pPr marL="576163" indent="0">
              <a:buNone/>
              <a:defRPr sz="1134" b="1"/>
            </a:lvl3pPr>
            <a:lvl4pPr marL="864245" indent="0">
              <a:buNone/>
              <a:defRPr sz="1008" b="1"/>
            </a:lvl4pPr>
            <a:lvl5pPr marL="1152327" indent="0">
              <a:buNone/>
              <a:defRPr sz="1008" b="1"/>
            </a:lvl5pPr>
            <a:lvl6pPr marL="1440409" indent="0">
              <a:buNone/>
              <a:defRPr sz="1008" b="1"/>
            </a:lvl6pPr>
            <a:lvl7pPr marL="1728490" indent="0">
              <a:buNone/>
              <a:defRPr sz="1008" b="1"/>
            </a:lvl7pPr>
            <a:lvl8pPr marL="2016572" indent="0">
              <a:buNone/>
              <a:defRPr sz="1008" b="1"/>
            </a:lvl8pPr>
            <a:lvl9pPr marL="2304654" indent="0">
              <a:buNone/>
              <a:defRPr sz="1008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1578429"/>
            <a:ext cx="7310223" cy="2321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059288"/>
            <a:ext cx="7346224" cy="51914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82" indent="0">
              <a:buNone/>
              <a:defRPr sz="1260" b="1"/>
            </a:lvl2pPr>
            <a:lvl3pPr marL="576163" indent="0">
              <a:buNone/>
              <a:defRPr sz="1134" b="1"/>
            </a:lvl3pPr>
            <a:lvl4pPr marL="864245" indent="0">
              <a:buNone/>
              <a:defRPr sz="1008" b="1"/>
            </a:lvl4pPr>
            <a:lvl5pPr marL="1152327" indent="0">
              <a:buNone/>
              <a:defRPr sz="1008" b="1"/>
            </a:lvl5pPr>
            <a:lvl6pPr marL="1440409" indent="0">
              <a:buNone/>
              <a:defRPr sz="1008" b="1"/>
            </a:lvl6pPr>
            <a:lvl7pPr marL="1728490" indent="0">
              <a:buNone/>
              <a:defRPr sz="1008" b="1"/>
            </a:lvl7pPr>
            <a:lvl8pPr marL="2016572" indent="0">
              <a:buNone/>
              <a:defRPr sz="1008" b="1"/>
            </a:lvl8pPr>
            <a:lvl9pPr marL="2304654" indent="0">
              <a:buNone/>
              <a:defRPr sz="1008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1578429"/>
            <a:ext cx="7346224" cy="2321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27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2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288078"/>
            <a:ext cx="5573229" cy="100827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622169"/>
            <a:ext cx="8747969" cy="307083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296353"/>
            <a:ext cx="5573229" cy="2401653"/>
          </a:xfrm>
        </p:spPr>
        <p:txBody>
          <a:bodyPr/>
          <a:lstStyle>
            <a:lvl1pPr marL="0" indent="0">
              <a:buNone/>
              <a:defRPr sz="1008"/>
            </a:lvl1pPr>
            <a:lvl2pPr marL="288082" indent="0">
              <a:buNone/>
              <a:defRPr sz="882"/>
            </a:lvl2pPr>
            <a:lvl3pPr marL="576163" indent="0">
              <a:buNone/>
              <a:defRPr sz="756"/>
            </a:lvl3pPr>
            <a:lvl4pPr marL="864245" indent="0">
              <a:buNone/>
              <a:defRPr sz="630"/>
            </a:lvl4pPr>
            <a:lvl5pPr marL="1152327" indent="0">
              <a:buNone/>
              <a:defRPr sz="630"/>
            </a:lvl5pPr>
            <a:lvl6pPr marL="1440409" indent="0">
              <a:buNone/>
              <a:defRPr sz="630"/>
            </a:lvl6pPr>
            <a:lvl7pPr marL="1728490" indent="0">
              <a:buNone/>
              <a:defRPr sz="630"/>
            </a:lvl7pPr>
            <a:lvl8pPr marL="2016572" indent="0">
              <a:buNone/>
              <a:defRPr sz="630"/>
            </a:lvl8pPr>
            <a:lvl9pPr marL="2304654" indent="0">
              <a:buNone/>
              <a:defRPr sz="63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75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288078"/>
            <a:ext cx="5573229" cy="100827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622169"/>
            <a:ext cx="8747969" cy="307083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8082" indent="0">
              <a:buNone/>
              <a:defRPr sz="1764"/>
            </a:lvl2pPr>
            <a:lvl3pPr marL="576163" indent="0">
              <a:buNone/>
              <a:defRPr sz="1512"/>
            </a:lvl3pPr>
            <a:lvl4pPr marL="864245" indent="0">
              <a:buNone/>
              <a:defRPr sz="1260"/>
            </a:lvl4pPr>
            <a:lvl5pPr marL="1152327" indent="0">
              <a:buNone/>
              <a:defRPr sz="1260"/>
            </a:lvl5pPr>
            <a:lvl6pPr marL="1440409" indent="0">
              <a:buNone/>
              <a:defRPr sz="1260"/>
            </a:lvl6pPr>
            <a:lvl7pPr marL="1728490" indent="0">
              <a:buNone/>
              <a:defRPr sz="1260"/>
            </a:lvl7pPr>
            <a:lvl8pPr marL="2016572" indent="0">
              <a:buNone/>
              <a:defRPr sz="1260"/>
            </a:lvl8pPr>
            <a:lvl9pPr marL="2304654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296353"/>
            <a:ext cx="5573229" cy="2401653"/>
          </a:xfrm>
        </p:spPr>
        <p:txBody>
          <a:bodyPr/>
          <a:lstStyle>
            <a:lvl1pPr marL="0" indent="0">
              <a:buNone/>
              <a:defRPr sz="1008"/>
            </a:lvl1pPr>
            <a:lvl2pPr marL="288082" indent="0">
              <a:buNone/>
              <a:defRPr sz="882"/>
            </a:lvl2pPr>
            <a:lvl3pPr marL="576163" indent="0">
              <a:buNone/>
              <a:defRPr sz="756"/>
            </a:lvl3pPr>
            <a:lvl4pPr marL="864245" indent="0">
              <a:buNone/>
              <a:defRPr sz="630"/>
            </a:lvl4pPr>
            <a:lvl5pPr marL="1152327" indent="0">
              <a:buNone/>
              <a:defRPr sz="630"/>
            </a:lvl5pPr>
            <a:lvl6pPr marL="1440409" indent="0">
              <a:buNone/>
              <a:defRPr sz="630"/>
            </a:lvl6pPr>
            <a:lvl7pPr marL="1728490" indent="0">
              <a:buNone/>
              <a:defRPr sz="630"/>
            </a:lvl7pPr>
            <a:lvl8pPr marL="2016572" indent="0">
              <a:buNone/>
              <a:defRPr sz="630"/>
            </a:lvl8pPr>
            <a:lvl9pPr marL="2304654" indent="0">
              <a:buNone/>
              <a:defRPr sz="63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23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230063"/>
            <a:ext cx="14903947" cy="83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150313"/>
            <a:ext cx="14903947" cy="274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4005089"/>
            <a:ext cx="3887986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4005089"/>
            <a:ext cx="5831979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4005089"/>
            <a:ext cx="3887986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51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6163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41" indent="-144041" algn="l" defTabSz="57616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2123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20204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8286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6368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4449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2531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60613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8695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8082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6163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4245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2327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40409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8490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6572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4654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8476" y="1327866"/>
            <a:ext cx="2416629" cy="212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999" b="1" dirty="0">
                <a:solidFill>
                  <a:srgbClr val="C00000"/>
                </a:solidFill>
              </a:rPr>
              <a:t>Machine</a:t>
            </a:r>
            <a:endParaRPr lang="fr-FR" sz="3999" b="1" dirty="0">
              <a:solidFill>
                <a:srgbClr val="C00000"/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7326078" y="469383"/>
            <a:ext cx="3004457" cy="2982419"/>
            <a:chOff x="7781741" y="5271335"/>
            <a:chExt cx="3004457" cy="2982419"/>
          </a:xfrm>
        </p:grpSpPr>
        <p:sp>
          <p:nvSpPr>
            <p:cNvPr id="12" name="Rectangle 11"/>
            <p:cNvSpPr/>
            <p:nvPr/>
          </p:nvSpPr>
          <p:spPr>
            <a:xfrm>
              <a:off x="7781741" y="6120153"/>
              <a:ext cx="3004457" cy="213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3199" dirty="0">
                <a:solidFill>
                  <a:schemeClr val="tx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986178" y="5271335"/>
              <a:ext cx="2171172" cy="584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199" b="1" dirty="0">
                  <a:solidFill>
                    <a:srgbClr val="00B7C7"/>
                  </a:solidFill>
                </a:rPr>
                <a:t>Programme</a:t>
              </a:r>
              <a:endParaRPr lang="fr-FR" sz="3199" b="1" dirty="0">
                <a:solidFill>
                  <a:srgbClr val="00B7C7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4527120" y="186485"/>
            <a:ext cx="2536656" cy="3943706"/>
            <a:chOff x="409357" y="1941544"/>
            <a:chExt cx="3327626" cy="6199283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04" y="1941544"/>
              <a:ext cx="2157452" cy="5280251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409357" y="7221795"/>
              <a:ext cx="3327626" cy="919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199" b="1" dirty="0">
                  <a:solidFill>
                    <a:srgbClr val="00B050"/>
                  </a:solidFill>
                </a:rPr>
                <a:t>Programmeur</a:t>
              </a:r>
              <a:endParaRPr lang="fr-FR" sz="3199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7" name="Flèche droite 16"/>
          <p:cNvSpPr/>
          <p:nvPr/>
        </p:nvSpPr>
        <p:spPr>
          <a:xfrm>
            <a:off x="3062798" y="1839495"/>
            <a:ext cx="3568316" cy="11006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199" b="1" dirty="0">
                <a:solidFill>
                  <a:schemeClr val="tx1"/>
                </a:solidFill>
              </a:rPr>
              <a:t>exécuter</a:t>
            </a:r>
          </a:p>
        </p:txBody>
      </p:sp>
      <p:sp>
        <p:nvSpPr>
          <p:cNvPr id="18" name="Flèche droite 17"/>
          <p:cNvSpPr/>
          <p:nvPr/>
        </p:nvSpPr>
        <p:spPr>
          <a:xfrm flipH="1">
            <a:off x="10608970" y="1839497"/>
            <a:ext cx="3568314" cy="11987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199" dirty="0">
                <a:solidFill>
                  <a:schemeClr val="tx1"/>
                </a:solidFill>
              </a:rPr>
              <a:t>écrit à l'avance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81469" y="1477056"/>
            <a:ext cx="2514780" cy="130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Opération 1</a:t>
            </a:r>
          </a:p>
          <a:p>
            <a:pPr algn="ctr"/>
            <a:r>
              <a:rPr lang="fr-FR" b="1" dirty="0"/>
              <a:t>Opération 2</a:t>
            </a:r>
          </a:p>
          <a:p>
            <a:pPr algn="ctr"/>
            <a:r>
              <a:rPr lang="fr-FR" dirty="0"/>
              <a:t>Opération 3</a:t>
            </a:r>
          </a:p>
          <a:p>
            <a:pPr algn="ctr"/>
            <a:r>
              <a:rPr lang="fr-FR" dirty="0"/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122068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8</cp:revision>
  <dcterms:created xsi:type="dcterms:W3CDTF">2024-03-06T15:02:50Z</dcterms:created>
  <dcterms:modified xsi:type="dcterms:W3CDTF">2024-03-11T09:25:19Z</dcterms:modified>
</cp:coreProperties>
</file>