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84" r:id="rId1"/>
    <p:sldMasterId id="2147483686" r:id="rId2"/>
  </p:sldMasterIdLst>
  <p:notesMasterIdLst>
    <p:notesMasterId r:id="rId4"/>
  </p:notesMasterIdLst>
  <p:handoutMasterIdLst>
    <p:handoutMasterId r:id="rId5"/>
  </p:handoutMasterIdLst>
  <p:sldIdLst>
    <p:sldId id="380" r:id="rId3"/>
  </p:sldIdLst>
  <p:sldSz cx="18288000" cy="10287000"/>
  <p:notesSz cx="6858000" cy="9947275"/>
  <p:embeddedFontLst>
    <p:embeddedFont>
      <p:font typeface="Roboto" panose="02000000000000000000" pitchFamily="2" charset="0"/>
      <p:regular r:id="rId6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050"/>
    <a:srgbClr val="5D78B0"/>
    <a:srgbClr val="0196D9"/>
    <a:srgbClr val="B04D3A"/>
    <a:srgbClr val="00B7C7"/>
    <a:srgbClr val="8EFBFE"/>
    <a:srgbClr val="51E4FD"/>
    <a:srgbClr val="9CE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4AD844-126D-4C83-AB5E-C4301E4B29FF}">
  <a:tblStyle styleId="{2F4AD844-126D-4C83-AB5E-C4301E4B29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8" autoAdjust="0"/>
    <p:restoredTop sz="94434" autoAdjust="0"/>
  </p:normalViewPr>
  <p:slideViewPr>
    <p:cSldViewPr snapToGrid="0">
      <p:cViewPr varScale="1">
        <p:scale>
          <a:sx n="50" d="100"/>
          <a:sy n="50" d="100"/>
        </p:scale>
        <p:origin x="29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3347A-F9EE-458B-BB74-A2F7F788B1A2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14965-7A32-448E-B374-9BFB967975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390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85222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4000" baseline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000"/>
            </a:lvl9pPr>
          </a:lstStyle>
          <a:p>
            <a:r>
              <a:rPr lang="fr-FR" noProof="0" dirty="0" smtClean="0"/>
              <a:t>Session du formation</a:t>
            </a:r>
            <a:endParaRPr dirty="0"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 hasCustomPrompt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2400" lvl="0" indent="0" algn="l">
              <a:spcBef>
                <a:spcPts val="0"/>
              </a:spcBef>
              <a:spcAft>
                <a:spcPts val="0"/>
              </a:spcAft>
              <a:buSzPts val="2400"/>
              <a:buFontTx/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828800" lvl="1" indent="-6858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2743200" lvl="2" indent="-6350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 algn="ctr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 algn="ctr">
              <a:spcBef>
                <a:spcPts val="320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 algn="ctr">
              <a:spcBef>
                <a:spcPts val="320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 algn="ctr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 algn="ctr">
              <a:spcBef>
                <a:spcPts val="3200"/>
              </a:spcBef>
              <a:spcAft>
                <a:spcPts val="3200"/>
              </a:spcAft>
              <a:buSzPts val="1400"/>
              <a:buChar char="■"/>
              <a:defRPr/>
            </a:lvl9pPr>
          </a:lstStyle>
          <a:p>
            <a:r>
              <a:rPr lang="fr-FR" noProof="0" dirty="0" smtClean="0"/>
              <a:t>Sous titre</a:t>
            </a:r>
            <a:endParaRPr lang="fr-FR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8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22400" y="18453"/>
            <a:ext cx="18310200" cy="1488042"/>
          </a:xfrm>
          <a:prstGeom prst="rect">
            <a:avLst/>
          </a:prstGeom>
          <a:solidFill>
            <a:srgbClr val="4CB050"/>
          </a:solidFill>
          <a:ln>
            <a:solidFill>
              <a:srgbClr val="9CEBF8"/>
            </a:solidFill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189774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fr-FR" noProof="0"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400" y="2152550"/>
            <a:ext cx="17041200" cy="6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2400" lvl="0" indent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Arial" panose="020B0604020202020204" pitchFamily="34" charset="0"/>
              <a:buNone/>
              <a:defRPr sz="4200"/>
            </a:lvl1pPr>
            <a:lvl2pPr marL="1828800" lvl="1" indent="-711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2000"/>
              <a:buAutoNum type="alphaLcPeriod"/>
              <a:defRPr sz="4000"/>
            </a:lvl2pPr>
            <a:lvl3pPr marL="2743200" lvl="2" indent="-6350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3657600" lvl="3" indent="-6350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4572000" lvl="4" indent="-635000">
              <a:spcBef>
                <a:spcPts val="32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5486400" lvl="5" indent="-635000">
              <a:spcBef>
                <a:spcPts val="32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6400800" lvl="6" indent="-635000">
              <a:spcBef>
                <a:spcPts val="32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7315200" lvl="7" indent="-635000">
              <a:spcBef>
                <a:spcPts val="32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8229600" lvl="8" indent="-635000">
              <a:spcBef>
                <a:spcPts val="3200"/>
              </a:spcBef>
              <a:spcAft>
                <a:spcPts val="3200"/>
              </a:spcAft>
              <a:buSzPts val="1400"/>
              <a:buAutoNum type="romanLcPeriod"/>
              <a:defRPr/>
            </a:lvl9pPr>
          </a:lstStyle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4824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lang="fr-FR" noProof="0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fr-FR" noProof="0" dirty="0"/>
          </a:p>
        </p:txBody>
      </p:sp>
      <p:sp>
        <p:nvSpPr>
          <p:cNvPr id="10" name="Google Shape;10;p1"/>
          <p:cNvSpPr txBox="1"/>
          <p:nvPr/>
        </p:nvSpPr>
        <p:spPr>
          <a:xfrm>
            <a:off x="18607350" y="4216900"/>
            <a:ext cx="108924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1" name="Google Shape;11;p1"/>
          <p:cNvSpPr txBox="1"/>
          <p:nvPr/>
        </p:nvSpPr>
        <p:spPr>
          <a:xfrm>
            <a:off x="5035751" y="9407251"/>
            <a:ext cx="8216498" cy="79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3200" b="1" dirty="0" smtClean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Initiation à la programmation - Algorithme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51" y="9407250"/>
            <a:ext cx="1672250" cy="75251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8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lang="fr-FR" noProof="0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fr-FR" noProof="0" dirty="0"/>
          </a:p>
        </p:txBody>
      </p:sp>
      <p:sp>
        <p:nvSpPr>
          <p:cNvPr id="10" name="Google Shape;10;p1"/>
          <p:cNvSpPr txBox="1"/>
          <p:nvPr/>
        </p:nvSpPr>
        <p:spPr>
          <a:xfrm>
            <a:off x="18607350" y="4216900"/>
            <a:ext cx="108924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</p:spTree>
    <p:extLst>
      <p:ext uri="{BB962C8B-B14F-4D97-AF65-F5344CB8AC3E}">
        <p14:creationId xmlns:p14="http://schemas.microsoft.com/office/powerpoint/2010/main" val="17719533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Titr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Comprendre l'ordinateur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19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86708FAC-DAF1-4E4D-B69C-BB2152B23CC4}" vid="{C32C3AB0-809A-4BC3-8036-09E379FDDA34}"/>
    </a:ext>
  </a:extLst>
</a:theme>
</file>

<file path=ppt/theme/theme2.xml><?xml version="1.0" encoding="utf-8"?>
<a:theme xmlns:a="http://schemas.openxmlformats.org/drawingml/2006/main" name="1_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86708FAC-DAF1-4E4D-B69C-BB2152B23CC4}" vid="{AF528690-B65F-4982-9C5A-14AC2AFA4265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2834</TotalTime>
  <Words>2</Words>
  <Application>Microsoft Office PowerPoint</Application>
  <PresentationFormat>Personnalisé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Roboto</vt:lpstr>
      <vt:lpstr>Arial</vt:lpstr>
      <vt:lpstr>GDT master</vt:lpstr>
      <vt:lpstr>1_GDT master</vt:lpstr>
      <vt:lpstr>Comprendre l'ordinateur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first app</dc:title>
  <dc:creator>Fouad.Systems</dc:creator>
  <cp:lastModifiedBy>essarraj</cp:lastModifiedBy>
  <cp:revision>158</cp:revision>
  <cp:lastPrinted>2020-06-28T07:09:55Z</cp:lastPrinted>
  <dcterms:modified xsi:type="dcterms:W3CDTF">2024-03-06T11:48:33Z</dcterms:modified>
</cp:coreProperties>
</file>