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Lst>
  <p:sldSz cx="18288000" cy="10287000"/>
  <p:notesSz cx="6858000" cy="9144000"/>
  <p:defaultTextStyle>
    <a:defPPr>
      <a:defRPr lang="fr-FR"/>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AF50"/>
    <a:srgbClr val="048ABF"/>
    <a:srgbClr val="1197CC"/>
    <a:srgbClr val="5F8C3F"/>
    <a:srgbClr val="82BE56"/>
    <a:srgbClr val="117CD8"/>
    <a:srgbClr val="0F7CBF"/>
    <a:srgbClr val="30BAD9"/>
    <a:srgbClr val="F16F62"/>
    <a:srgbClr val="E479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0" autoAdjust="0"/>
    <p:restoredTop sz="94660"/>
  </p:normalViewPr>
  <p:slideViewPr>
    <p:cSldViewPr>
      <p:cViewPr varScale="1">
        <p:scale>
          <a:sx n="60" d="100"/>
          <a:sy n="60" d="100"/>
        </p:scale>
        <p:origin x="264" y="53"/>
      </p:cViewPr>
      <p:guideLst/>
    </p:cSldViewPr>
  </p:slideViewPr>
  <p:notesTextViewPr>
    <p:cViewPr>
      <p:scale>
        <a:sx n="3" d="2"/>
        <a:sy n="3" d="2"/>
      </p:scale>
      <p:origin x="0" y="0"/>
    </p:cViewPr>
  </p:notesTextViewPr>
  <p:sorterViewPr>
    <p:cViewPr>
      <p:scale>
        <a:sx n="50" d="100"/>
        <a:sy n="50" d="100"/>
      </p:scale>
      <p:origin x="0" y="0"/>
    </p:cViewPr>
  </p:sorterViewPr>
  <p:notesViewPr>
    <p:cSldViewPr>
      <p:cViewPr varScale="1">
        <p:scale>
          <a:sx n="53" d="100"/>
          <a:sy n="53" d="100"/>
        </p:scale>
        <p:origin x="29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B9716-1460-42A8-AAA7-0346833AE1E2}" type="datetimeFigureOut">
              <a:rPr lang="fr-FR" smtClean="0"/>
              <a:t>06/03/2024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CC5E57-5B7A-43FA-9FE4-BD157A17FC29}" type="slidenum">
              <a:rPr lang="fr-FR" smtClean="0"/>
              <a:t>‹N°›</a:t>
            </a:fld>
            <a:endParaRPr lang="fr-FR"/>
          </a:p>
        </p:txBody>
      </p:sp>
    </p:spTree>
    <p:extLst>
      <p:ext uri="{BB962C8B-B14F-4D97-AF65-F5344CB8AC3E}">
        <p14:creationId xmlns:p14="http://schemas.microsoft.com/office/powerpoint/2010/main" val="4037010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8B89F-C41D-4E28-AAD6-F41270CA1CF2}" type="datetimeFigureOut">
              <a:rPr lang="fr-FR" smtClean="0"/>
              <a:t>06/03/2024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DE66F-2BA6-4992-A0DF-C34E687926A0}" type="slidenum">
              <a:rPr lang="fr-FR" smtClean="0"/>
              <a:t>‹N°›</a:t>
            </a:fld>
            <a:endParaRPr lang="fr-FR"/>
          </a:p>
        </p:txBody>
      </p:sp>
    </p:spTree>
    <p:extLst>
      <p:ext uri="{BB962C8B-B14F-4D97-AF65-F5344CB8AC3E}">
        <p14:creationId xmlns:p14="http://schemas.microsoft.com/office/powerpoint/2010/main" val="231549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|Dans ce chapitre je vais vous montrer la définition de l’informatique.</a:t>
            </a:r>
          </a:p>
          <a:p>
            <a:r>
              <a:rPr lang="fr-FR" smtClean="0"/>
              <a:t>2 |Vous avez déjà utilisé l’informatique soit dans votre ordinateur ou dans votre téléphone portable, vous avez utilisé des logiciels.</a:t>
            </a:r>
          </a:p>
          <a:p>
            <a:r>
              <a:rPr lang="fr-FR" smtClean="0"/>
              <a:t>3 |Mais, est ce que vous avez poser la question : c’est quoi l’informatique.</a:t>
            </a:r>
          </a:p>
          <a:p>
            <a:r>
              <a:rPr lang="fr-FR" smtClean="0"/>
              <a:t>4 |Je vais vous montrer dans cette présentation la définition de l’informatique via trois autre définitions </a:t>
            </a:r>
          </a:p>
          <a:p>
            <a:pPr indent="-171450">
              <a:buChar char="■"/>
            </a:pPr>
            <a:r>
              <a:rPr lang="fr-FR" smtClean="0"/>
              <a:t>5 |Information</a:t>
            </a:r>
          </a:p>
          <a:p>
            <a:pPr indent="-171450">
              <a:buChar char="■"/>
            </a:pPr>
            <a:r>
              <a:rPr lang="fr-FR" smtClean="0"/>
              <a:t>Traitement de l’information</a:t>
            </a:r>
          </a:p>
          <a:p>
            <a:pPr indent="-171450">
              <a:buChar char="■"/>
            </a:pPr>
            <a:r>
              <a:rPr lang="fr-FR" smtClean="0"/>
              <a:t>Traitement automatique de l’information</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a:t>
            </a:fld>
            <a:endParaRPr lang="fr-FR"/>
          </a:p>
        </p:txBody>
      </p:sp>
    </p:spTree>
    <p:extLst>
      <p:ext uri="{BB962C8B-B14F-4D97-AF65-F5344CB8AC3E}">
        <p14:creationId xmlns:p14="http://schemas.microsoft.com/office/powerpoint/2010/main" val="1679136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|À partir cette exemple nous pouvons déduire la définition suivant : </a:t>
            </a:r>
          </a:p>
          <a:p>
            <a:r>
              <a:rPr lang="fr-FR" smtClean="0"/>
              <a:t>2 | &lt;--- Le **trait...</a:t>
            </a:r>
          </a:p>
          <a:p>
            <a:r>
              <a:rPr lang="fr-FR" smtClean="0"/>
              <a:t>3 | &lt;--- [image] Traitement  - Définition...</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10</a:t>
            </a:fld>
            <a:endParaRPr lang="fr-FR"/>
          </a:p>
        </p:txBody>
      </p:sp>
    </p:spTree>
    <p:extLst>
      <p:ext uri="{BB962C8B-B14F-4D97-AF65-F5344CB8AC3E}">
        <p14:creationId xmlns:p14="http://schemas.microsoft.com/office/powerpoint/2010/main" val="1521834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|Ce traitement peut prend plusieurs formes :</a:t>
            </a:r>
          </a:p>
          <a:p>
            <a:pPr indent="-171450">
              <a:buChar char="■"/>
            </a:pPr>
            <a:r>
              <a:rPr lang="fr-FR" smtClean="0"/>
              <a:t>2 |Automatique</a:t>
            </a:r>
          </a:p>
          <a:p>
            <a:pPr indent="-171450">
              <a:buChar char="■"/>
            </a:pPr>
            <a:r>
              <a:rPr lang="fr-FR" smtClean="0"/>
              <a:t>Semi-automatique </a:t>
            </a:r>
          </a:p>
          <a:p>
            <a:pPr indent="-171450">
              <a:buChar char="■"/>
            </a:pPr>
            <a:r>
              <a:rPr lang="fr-FR" smtClean="0"/>
              <a:t>Manuel </a:t>
            </a:r>
          </a:p>
          <a:p>
            <a:r>
              <a:rPr lang="fr-FR" smtClean="0"/>
              <a:t>3 | &lt;--- [image] Traitement automatique ou manuel...</a:t>
            </a:r>
          </a:p>
          <a:p>
            <a:r>
              <a:rPr lang="fr-FR" smtClean="0"/>
              <a:t>4 |On dit que le traitement est automatique s’il est réalisé par un ordinateur. On dit que le traitement est semi-automatique s’il est réalisé par un humain en utilisant un calculatrice. Et finalement, si le traitement est réalisé par un crayon et un papier on dit que le traitement est manuel.</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12</a:t>
            </a:fld>
            <a:endParaRPr lang="fr-FR"/>
          </a:p>
        </p:txBody>
      </p:sp>
    </p:spTree>
    <p:extLst>
      <p:ext uri="{BB962C8B-B14F-4D97-AF65-F5344CB8AC3E}">
        <p14:creationId xmlns:p14="http://schemas.microsoft.com/office/powerpoint/2010/main" val="44134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|Il est claire que :</a:t>
            </a:r>
          </a:p>
          <a:p>
            <a:r>
              <a:rPr lang="fr-FR" smtClean="0"/>
              <a:t>2 | &lt;--- l’informat...</a:t>
            </a:r>
          </a:p>
          <a:p>
            <a:r>
              <a:rPr lang="fr-FR" smtClean="0"/>
              <a:t>3 | &lt;--- [image] Informatique - définition...</a:t>
            </a:r>
          </a:p>
          <a:p>
            <a:r>
              <a:rPr lang="fr-FR" smtClean="0"/>
              <a:t>4 | &lt;--- Ce traitem...</a:t>
            </a:r>
          </a:p>
          <a:p>
            <a:r>
              <a:rPr lang="fr-FR" smtClean="0"/>
              <a:t>5 |J’aimerai noter ici que, la source du nom informatique vient comme une combinaison entre le terme information et automatique</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14</a:t>
            </a:fld>
            <a:endParaRPr lang="fr-FR"/>
          </a:p>
        </p:txBody>
      </p:sp>
    </p:spTree>
    <p:extLst>
      <p:ext uri="{BB962C8B-B14F-4D97-AF65-F5344CB8AC3E}">
        <p14:creationId xmlns:p14="http://schemas.microsoft.com/office/powerpoint/2010/main" val="3267075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La notion ...</a:t>
            </a:r>
          </a:p>
          <a:p>
            <a:r>
              <a:rPr lang="fr-FR" smtClean="0"/>
              <a:t>2 | &lt;--- *  Informa...</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2</a:t>
            </a:fld>
            <a:endParaRPr lang="fr-FR"/>
          </a:p>
        </p:txBody>
      </p:sp>
    </p:spTree>
    <p:extLst>
      <p:ext uri="{BB962C8B-B14F-4D97-AF65-F5344CB8AC3E}">
        <p14:creationId xmlns:p14="http://schemas.microsoft.com/office/powerpoint/2010/main" val="416998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|Tous d’abord, c’est quoi l’informaiton.</a:t>
            </a:r>
          </a:p>
          <a:p>
            <a:r>
              <a:rPr lang="fr-FR" smtClean="0"/>
              <a:t>2 | &lt;--- Vous pouve...</a:t>
            </a:r>
          </a:p>
          <a:p>
            <a:r>
              <a:rPr lang="fr-FR" smtClean="0"/>
              <a:t>3 |Je vous donne un exemple. Le plat que vous voyez contient 5 pommes. </a:t>
            </a:r>
          </a:p>
          <a:p>
            <a:r>
              <a:rPr lang="fr-FR" smtClean="0"/>
              <a:t>4 | &lt;--- [image] 5 pommes...</a:t>
            </a:r>
          </a:p>
          <a:p>
            <a:r>
              <a:rPr lang="fr-FR" smtClean="0"/>
              <a:t>5 |Comme information : je peut vous dire que </a:t>
            </a:r>
          </a:p>
          <a:p>
            <a:r>
              <a:rPr lang="fr-FR" smtClean="0"/>
              <a:t>6 | &lt;--- Informatio...</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3</a:t>
            </a:fld>
            <a:endParaRPr lang="fr-FR"/>
          </a:p>
        </p:txBody>
      </p:sp>
    </p:spTree>
    <p:extLst>
      <p:ext uri="{BB962C8B-B14F-4D97-AF65-F5344CB8AC3E}">
        <p14:creationId xmlns:p14="http://schemas.microsoft.com/office/powerpoint/2010/main" val="3328447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|L’information peut prend plusieurs formes :</a:t>
            </a:r>
          </a:p>
          <a:p>
            <a:r>
              <a:rPr lang="fr-FR" smtClean="0"/>
              <a:t>2 | &lt;--- *  Numériq...</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4</a:t>
            </a:fld>
            <a:endParaRPr lang="fr-FR"/>
          </a:p>
        </p:txBody>
      </p:sp>
    </p:spTree>
    <p:extLst>
      <p:ext uri="{BB962C8B-B14F-4D97-AF65-F5344CB8AC3E}">
        <p14:creationId xmlns:p14="http://schemas.microsoft.com/office/powerpoint/2010/main" val="205693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Numérique...</a:t>
            </a:r>
          </a:p>
          <a:p>
            <a:r>
              <a:rPr lang="fr-FR" smtClean="0"/>
              <a:t>2 | &lt;--- *  5</a:t>
            </a:r>
          </a:p>
          <a:p>
            <a:r>
              <a:rPr lang="fr-FR" smtClean="0"/>
              <a:t>*  5...</a:t>
            </a:r>
          </a:p>
          <a:p>
            <a:r>
              <a:rPr lang="fr-FR" smtClean="0"/>
              <a:t>3 | &lt;---  Alphanumé...</a:t>
            </a:r>
          </a:p>
          <a:p>
            <a:r>
              <a:rPr lang="fr-FR" smtClean="0"/>
              <a:t>4 | &lt;--- *  A</a:t>
            </a:r>
          </a:p>
          <a:p>
            <a:r>
              <a:rPr lang="fr-FR" smtClean="0"/>
              <a:t>*  5...</a:t>
            </a:r>
          </a:p>
          <a:p>
            <a:r>
              <a:rPr lang="fr-FR" smtClean="0"/>
              <a:t>5 | &lt;---  Textuelle...</a:t>
            </a:r>
          </a:p>
          <a:p>
            <a:r>
              <a:rPr lang="fr-FR" smtClean="0"/>
              <a:t>6 | &lt;--- *  Pomme</a:t>
            </a:r>
          </a:p>
          <a:p>
            <a:r>
              <a:rPr lang="fr-FR" smtClean="0"/>
              <a:t>...</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5</a:t>
            </a:fld>
            <a:endParaRPr lang="fr-FR"/>
          </a:p>
        </p:txBody>
      </p:sp>
    </p:spTree>
    <p:extLst>
      <p:ext uri="{BB962C8B-B14F-4D97-AF65-F5344CB8AC3E}">
        <p14:creationId xmlns:p14="http://schemas.microsoft.com/office/powerpoint/2010/main" val="1076072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&lt;!-- empty...</a:t>
            </a:r>
          </a:p>
          <a:p>
            <a:r>
              <a:rPr lang="fr-FR" smtClean="0"/>
              <a:t>2 | &lt;---  Visuelle ...</a:t>
            </a:r>
          </a:p>
          <a:p>
            <a:r>
              <a:rPr lang="fr-FR" smtClean="0"/>
              <a:t>3 | &lt;--- [image] 5 pommes...</a:t>
            </a:r>
          </a:p>
          <a:p>
            <a:r>
              <a:rPr lang="fr-FR" smtClean="0"/>
              <a:t>4 | &lt;--- &lt;!-- empty...</a:t>
            </a:r>
          </a:p>
          <a:p>
            <a:r>
              <a:rPr lang="fr-FR" smtClean="0"/>
              <a:t>5 | &lt;---  Sonore ...</a:t>
            </a:r>
          </a:p>
          <a:p>
            <a:r>
              <a:rPr lang="fr-FR" smtClean="0"/>
              <a:t>6 | &lt;--- [image] 5 pommes...</a:t>
            </a:r>
          </a:p>
          <a:p>
            <a:r>
              <a:rPr lang="fr-FR" smtClean="0"/>
              <a:t>7 | &lt;--- &lt;!-- empty...</a:t>
            </a:r>
          </a:p>
          <a:p>
            <a:r>
              <a:rPr lang="fr-FR" smtClean="0"/>
              <a:t>8 | &lt;---  Audiovisu...</a:t>
            </a:r>
          </a:p>
          <a:p>
            <a:r>
              <a:rPr lang="fr-FR" smtClean="0"/>
              <a:t>9 | &lt;--- [image] 5 pommes...</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6</a:t>
            </a:fld>
            <a:endParaRPr lang="fr-FR"/>
          </a:p>
        </p:txBody>
      </p:sp>
    </p:spTree>
    <p:extLst>
      <p:ext uri="{BB962C8B-B14F-4D97-AF65-F5344CB8AC3E}">
        <p14:creationId xmlns:p14="http://schemas.microsoft.com/office/powerpoint/2010/main" val="357417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|Maintenant, quelle est la relation entre information et donnée ? Souvent on mélange ces deux notions.</a:t>
            </a:r>
          </a:p>
          <a:p>
            <a:r>
              <a:rPr lang="fr-FR" smtClean="0"/>
              <a:t>2 | &lt;--- Nous pouvo...</a:t>
            </a:r>
          </a:p>
          <a:p>
            <a:r>
              <a:rPr lang="fr-FR" smtClean="0"/>
              <a:t>3 |Je vous donne un exemple :  à partie de notre plat qui contient 5 pommes. Nous avons deux données </a:t>
            </a:r>
          </a:p>
          <a:p>
            <a:r>
              <a:rPr lang="fr-FR" smtClean="0"/>
              <a:t>4 | &lt;--- [image] 5 pommes...</a:t>
            </a:r>
          </a:p>
          <a:p>
            <a:r>
              <a:rPr lang="fr-FR" smtClean="0"/>
              <a:t>5 | &lt;--- *  **Donné...</a:t>
            </a:r>
          </a:p>
          <a:p>
            <a:r>
              <a:rPr lang="fr-FR" smtClean="0"/>
              <a:t>6 |et une association</a:t>
            </a:r>
          </a:p>
          <a:p>
            <a:r>
              <a:rPr lang="fr-FR" smtClean="0"/>
              <a:t>7 | &lt;--- *  **Assoc...</a:t>
            </a:r>
          </a:p>
          <a:p>
            <a:r>
              <a:rPr lang="fr-FR" smtClean="0"/>
              <a:t>8 | &lt;--- Informatio...</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7</a:t>
            </a:fld>
            <a:endParaRPr lang="fr-FR"/>
          </a:p>
        </p:txBody>
      </p:sp>
    </p:spTree>
    <p:extLst>
      <p:ext uri="{BB962C8B-B14F-4D97-AF65-F5344CB8AC3E}">
        <p14:creationId xmlns:p14="http://schemas.microsoft.com/office/powerpoint/2010/main" val="3838343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|Maintenant, c’est quoi le traitement de l’information</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8</a:t>
            </a:fld>
            <a:endParaRPr lang="fr-FR"/>
          </a:p>
        </p:txBody>
      </p:sp>
    </p:spTree>
    <p:extLst>
      <p:ext uri="{BB962C8B-B14F-4D97-AF65-F5344CB8AC3E}">
        <p14:creationId xmlns:p14="http://schemas.microsoft.com/office/powerpoint/2010/main" val="2686085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|Maintenant, c’est quoi le traitement de l’information</a:t>
            </a:r>
          </a:p>
          <a:p>
            <a:r>
              <a:rPr lang="fr-FR" smtClean="0"/>
              <a:t>2 |Pour vous expliquer, on prend l'exemple d'un caissier qui veut calculer la somme des articles achetés par un client.</a:t>
            </a:r>
          </a:p>
          <a:p>
            <a:r>
              <a:rPr lang="fr-FR" smtClean="0"/>
              <a:t>3 | &lt;--- [image] Traitement de l’information...</a:t>
            </a:r>
          </a:p>
          <a:p>
            <a:r>
              <a:rPr lang="fr-FR" smtClean="0"/>
              <a:t>4 |Pour calculer cette somme le caissier doit connaître le prix de chaque article. Ensuite il va faire un ensemble d'opérations arithmétiques pour calculer le total à payer. Comme résultat, nous obtenons la somme à payer.</a:t>
            </a:r>
          </a:p>
          <a:p>
            <a:r>
              <a:rPr lang="fr-FR" smtClean="0"/>
              <a:t>5 |Dans un traitement, le prix d'article 1 et d'article 2 s’appelle </a:t>
            </a:r>
            <a:r>
              <a:rPr lang="fr-FR" b="1" smtClean="0"/>
              <a:t>données d’entrés</a:t>
            </a:r>
            <a:r>
              <a:rPr lang="fr-FR" smtClean="0"/>
              <a:t>. Et la somme à payer s’appelle </a:t>
            </a:r>
            <a:r>
              <a:rPr lang="fr-FR" b="1" smtClean="0"/>
              <a:t>résultat</a:t>
            </a:r>
            <a:r>
              <a:rPr lang="fr-FR" smtClean="0"/>
              <a:t>. On parle ici du traitement </a:t>
            </a:r>
            <a:r>
              <a:rPr lang="fr-FR" b="1" smtClean="0"/>
              <a:t>Calculer la somme à payer</a:t>
            </a:r>
            <a:r>
              <a:rPr lang="fr-FR" smtClean="0"/>
              <a:t>.</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9</a:t>
            </a:fld>
            <a:endParaRPr lang="fr-FR"/>
          </a:p>
        </p:txBody>
      </p:sp>
    </p:spTree>
    <p:extLst>
      <p:ext uri="{BB962C8B-B14F-4D97-AF65-F5344CB8AC3E}">
        <p14:creationId xmlns:p14="http://schemas.microsoft.com/office/powerpoint/2010/main" val="193596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Titre document">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pic>
        <p:nvPicPr>
          <p:cNvPr id="5" name="Imag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 y="41076"/>
            <a:ext cx="18288000" cy="10287000"/>
          </a:xfrm>
          <a:prstGeom prst="rect">
            <a:avLst/>
          </a:prstGeom>
        </p:spPr>
      </p:pic>
      <p:pic>
        <p:nvPicPr>
          <p:cNvPr id="6" name="Imag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 y="-30932"/>
            <a:ext cx="18288000" cy="10287000"/>
          </a:xfrm>
          <a:prstGeom prst="rect">
            <a:avLst/>
          </a:prstGeom>
        </p:spPr>
      </p:pic>
      <p:sp>
        <p:nvSpPr>
          <p:cNvPr id="2" name="Titre 1"/>
          <p:cNvSpPr>
            <a:spLocks noGrp="1"/>
          </p:cNvSpPr>
          <p:nvPr>
            <p:ph type="title" hasCustomPrompt="1"/>
          </p:nvPr>
        </p:nvSpPr>
        <p:spPr>
          <a:xfrm>
            <a:off x="1247775" y="2564608"/>
            <a:ext cx="15773400" cy="4279106"/>
          </a:xfrm>
        </p:spPr>
        <p:txBody>
          <a:bodyPr anchor="b"/>
          <a:lstStyle>
            <a:lvl1pPr>
              <a:defRPr sz="9000" b="1">
                <a:solidFill>
                  <a:srgbClr val="4CAF50"/>
                </a:solidFill>
              </a:defRPr>
            </a:lvl1pPr>
          </a:lstStyle>
          <a:p>
            <a:r>
              <a:rPr lang="fr-FR" dirty="0" smtClean="0"/>
              <a:t>Titre de Parti</a:t>
            </a:r>
            <a:endParaRPr lang="fr-FR" dirty="0"/>
          </a:p>
        </p:txBody>
      </p:sp>
      <p:sp>
        <p:nvSpPr>
          <p:cNvPr id="3" name="Espace réservé du texte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fr-FR" smtClean="0"/>
              <a:t>Modifiez les styles du texte du masque</a:t>
            </a:r>
          </a:p>
        </p:txBody>
      </p:sp>
    </p:spTree>
    <p:extLst>
      <p:ext uri="{BB962C8B-B14F-4D97-AF65-F5344CB8AC3E}">
        <p14:creationId xmlns:p14="http://schemas.microsoft.com/office/powerpoint/2010/main" val="9958693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définitions">
    <p:spTree>
      <p:nvGrpSpPr>
        <p:cNvPr id="1" name=""/>
        <p:cNvGrpSpPr/>
        <p:nvPr/>
      </p:nvGrpSpPr>
      <p:grpSpPr>
        <a:xfrm>
          <a:off x="0" y="0"/>
          <a:ext cx="0" cy="0"/>
          <a:chOff x="0" y="0"/>
          <a:chExt cx="0" cy="0"/>
        </a:xfrm>
      </p:grpSpPr>
      <p:sp>
        <p:nvSpPr>
          <p:cNvPr id="10" name="Google Shape;23;p4"/>
          <p:cNvSpPr/>
          <p:nvPr userDrawn="1"/>
        </p:nvSpPr>
        <p:spPr>
          <a:xfrm>
            <a:off x="-22400" y="-4407"/>
            <a:ext cx="18310200" cy="1691523"/>
          </a:xfrm>
          <a:prstGeom prst="rect">
            <a:avLst/>
          </a:prstGeom>
          <a:solidFill>
            <a:srgbClr val="4CAF50"/>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4" name="Colone 2"/>
          <p:cNvSpPr>
            <a:spLocks noGrp="1"/>
          </p:cNvSpPr>
          <p:nvPr>
            <p:ph sz="half" idx="2"/>
          </p:nvPr>
        </p:nvSpPr>
        <p:spPr>
          <a:xfrm>
            <a:off x="7703840" y="2479204"/>
            <a:ext cx="10081120" cy="2448272"/>
          </a:xfrm>
        </p:spPr>
        <p:txBody>
          <a:bodyPr/>
          <a:lstStyle>
            <a:lvl1pPr marL="0" indent="0">
              <a:buNone/>
              <a:defRPr/>
            </a:lvl1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le"/>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11" name="Espace réservé du texte 2"/>
          <p:cNvSpPr txBox="1">
            <a:spLocks/>
          </p:cNvSpPr>
          <p:nvPr userDrawn="1"/>
        </p:nvSpPr>
        <p:spPr>
          <a:xfrm>
            <a:off x="7734300" y="5863580"/>
            <a:ext cx="10050660" cy="2880320"/>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lumMod val="65000"/>
                    <a:lumOff val="35000"/>
                  </a:schemeClr>
                </a:solidFill>
                <a:latin typeface="Roboto" panose="020B0604020202020204" charset="0"/>
                <a:ea typeface="Roboto" panose="020B0604020202020204" charset="0"/>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lumMod val="65000"/>
                    <a:lumOff val="35000"/>
                  </a:schemeClr>
                </a:solidFill>
                <a:latin typeface="Roboto" panose="020B0604020202020204" charset="0"/>
                <a:ea typeface="Roboto" panose="020B0604020202020204" charset="0"/>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lumMod val="65000"/>
                    <a:lumOff val="35000"/>
                  </a:schemeClr>
                </a:solidFill>
                <a:latin typeface="Roboto" panose="020B0604020202020204" charset="0"/>
                <a:ea typeface="Roboto" panose="020B0604020202020204" charset="0"/>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lumMod val="65000"/>
                    <a:lumOff val="35000"/>
                  </a:schemeClr>
                </a:solidFill>
                <a:latin typeface="Roboto" panose="020B0604020202020204" charset="0"/>
                <a:ea typeface="Roboto" panose="020B0604020202020204" charset="0"/>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lumMod val="65000"/>
                    <a:lumOff val="35000"/>
                  </a:schemeClr>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endParaRPr lang="fr-FR" sz="4000" dirty="0"/>
          </a:p>
        </p:txBody>
      </p:sp>
      <p:sp>
        <p:nvSpPr>
          <p:cNvPr id="12" name="Espace réservé du texte 2"/>
          <p:cNvSpPr txBox="1">
            <a:spLocks/>
          </p:cNvSpPr>
          <p:nvPr userDrawn="1"/>
        </p:nvSpPr>
        <p:spPr>
          <a:xfrm>
            <a:off x="7775848" y="5719564"/>
            <a:ext cx="9690620" cy="2880320"/>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lumMod val="65000"/>
                    <a:lumOff val="35000"/>
                  </a:schemeClr>
                </a:solidFill>
                <a:latin typeface="Roboto" panose="020B0604020202020204" charset="0"/>
                <a:ea typeface="Roboto" panose="020B0604020202020204" charset="0"/>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lumMod val="65000"/>
                    <a:lumOff val="35000"/>
                  </a:schemeClr>
                </a:solidFill>
                <a:latin typeface="Roboto" panose="020B0604020202020204" charset="0"/>
                <a:ea typeface="Roboto" panose="020B0604020202020204" charset="0"/>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lumMod val="65000"/>
                    <a:lumOff val="35000"/>
                  </a:schemeClr>
                </a:solidFill>
                <a:latin typeface="Roboto" panose="020B0604020202020204" charset="0"/>
                <a:ea typeface="Roboto" panose="020B0604020202020204" charset="0"/>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lumMod val="65000"/>
                    <a:lumOff val="35000"/>
                  </a:schemeClr>
                </a:solidFill>
                <a:latin typeface="Roboto" panose="020B0604020202020204" charset="0"/>
                <a:ea typeface="Roboto" panose="020B0604020202020204" charset="0"/>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lumMod val="65000"/>
                    <a:lumOff val="35000"/>
                  </a:schemeClr>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endParaRPr lang="fr-FR" sz="4000" dirty="0"/>
          </a:p>
        </p:txBody>
      </p:sp>
      <p:sp>
        <p:nvSpPr>
          <p:cNvPr id="13" name="Colone 2"/>
          <p:cNvSpPr>
            <a:spLocks noGrp="1"/>
          </p:cNvSpPr>
          <p:nvPr>
            <p:ph sz="half" idx="10"/>
          </p:nvPr>
        </p:nvSpPr>
        <p:spPr>
          <a:xfrm>
            <a:off x="7703840" y="6151612"/>
            <a:ext cx="10009112" cy="2448272"/>
          </a:xfrm>
        </p:spPr>
        <p:txBody>
          <a:bodyPr/>
          <a:lstStyle>
            <a:lvl1pPr marL="0" indent="0">
              <a:buNone/>
              <a:defRPr/>
            </a:lvl1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pour une image  4"/>
          <p:cNvSpPr>
            <a:spLocks noGrp="1"/>
          </p:cNvSpPr>
          <p:nvPr>
            <p:ph type="pic" sz="quarter" idx="11"/>
          </p:nvPr>
        </p:nvSpPr>
        <p:spPr>
          <a:xfrm>
            <a:off x="1222375" y="2263180"/>
            <a:ext cx="5761038" cy="2879725"/>
          </a:xfrm>
        </p:spPr>
        <p:txBody>
          <a:bodyPr/>
          <a:lstStyle/>
          <a:p>
            <a:endParaRPr lang="fr-FR"/>
          </a:p>
        </p:txBody>
      </p:sp>
      <p:sp>
        <p:nvSpPr>
          <p:cNvPr id="14" name="Espace réservé pour une image  4"/>
          <p:cNvSpPr>
            <a:spLocks noGrp="1"/>
          </p:cNvSpPr>
          <p:nvPr>
            <p:ph type="pic" sz="quarter" idx="12"/>
          </p:nvPr>
        </p:nvSpPr>
        <p:spPr>
          <a:xfrm>
            <a:off x="1223120" y="5863580"/>
            <a:ext cx="5761038" cy="2879725"/>
          </a:xfrm>
        </p:spPr>
        <p:txBody>
          <a:bodyPr/>
          <a:lstStyle/>
          <a:p>
            <a:endParaRPr lang="fr-FR"/>
          </a:p>
        </p:txBody>
      </p:sp>
    </p:spTree>
    <p:extLst>
      <p:ext uri="{BB962C8B-B14F-4D97-AF65-F5344CB8AC3E}">
        <p14:creationId xmlns:p14="http://schemas.microsoft.com/office/powerpoint/2010/main" val="240124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hasCustomPrompt="1"/>
          </p:nvPr>
        </p:nvSpPr>
        <p:spPr>
          <a:xfrm>
            <a:off x="574675" y="2191172"/>
            <a:ext cx="8497317" cy="792088"/>
          </a:xfrm>
        </p:spPr>
        <p:txBody>
          <a:bodyPr anchor="b"/>
          <a:lstStyle>
            <a:lvl1pPr marL="0" indent="0" algn="ctr">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dirty="0" smtClean="0"/>
              <a:t>Titre</a:t>
            </a:r>
          </a:p>
        </p:txBody>
      </p:sp>
      <p:sp>
        <p:nvSpPr>
          <p:cNvPr id="7" name="Espace réservé de la date 6"/>
          <p:cNvSpPr>
            <a:spLocks noGrp="1"/>
          </p:cNvSpPr>
          <p:nvPr>
            <p:ph type="dt" sz="half" idx="10"/>
          </p:nvPr>
        </p:nvSpPr>
        <p:spPr>
          <a:xfrm>
            <a:off x="1257300" y="9534526"/>
            <a:ext cx="4114800" cy="547688"/>
          </a:xfrm>
          <a:prstGeom prst="rect">
            <a:avLst/>
          </a:prstGeom>
        </p:spPr>
        <p:txBody>
          <a:bodyPr/>
          <a:lstStyle/>
          <a:p>
            <a:fld id="{29198A9F-4C83-4502-BE7A-946C4A44E636}" type="datetimeFigureOut">
              <a:rPr lang="fr-FR" smtClean="0"/>
              <a:t>06/03/2024</a:t>
            </a:fld>
            <a:endParaRPr lang="fr-FR"/>
          </a:p>
        </p:txBody>
      </p:sp>
      <p:sp>
        <p:nvSpPr>
          <p:cNvPr id="8" name="Espace réservé du pied de page 7"/>
          <p:cNvSpPr>
            <a:spLocks noGrp="1"/>
          </p:cNvSpPr>
          <p:nvPr>
            <p:ph type="ftr" sz="quarter" idx="11"/>
          </p:nvPr>
        </p:nvSpPr>
        <p:spPr>
          <a:xfrm>
            <a:off x="6057900" y="9534526"/>
            <a:ext cx="6172200" cy="547688"/>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12915900" y="9534526"/>
            <a:ext cx="4114800" cy="547688"/>
          </a:xfrm>
          <a:prstGeom prst="rect">
            <a:avLst/>
          </a:prstGeom>
        </p:spPr>
        <p:txBody>
          <a:bodyPr/>
          <a:lstStyle/>
          <a:p>
            <a:fld id="{7E699CAB-FC25-46D6-B007-657F26062608}" type="slidenum">
              <a:rPr lang="fr-FR" smtClean="0"/>
              <a:t>‹N°›</a:t>
            </a:fld>
            <a:endParaRPr lang="fr-FR"/>
          </a:p>
        </p:txBody>
      </p:sp>
      <p:sp>
        <p:nvSpPr>
          <p:cNvPr id="10" name="Google Shape;23;p4"/>
          <p:cNvSpPr/>
          <p:nvPr userDrawn="1"/>
        </p:nvSpPr>
        <p:spPr>
          <a:xfrm>
            <a:off x="-22400" y="-4407"/>
            <a:ext cx="18310200" cy="1691523"/>
          </a:xfrm>
          <a:prstGeom prst="rect">
            <a:avLst/>
          </a:prstGeom>
          <a:solidFill>
            <a:srgbClr val="4CAF50"/>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11" name="Title"/>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12" name="Colone 1"/>
          <p:cNvSpPr>
            <a:spLocks noGrp="1"/>
          </p:cNvSpPr>
          <p:nvPr>
            <p:ph sz="half" idx="13"/>
          </p:nvPr>
        </p:nvSpPr>
        <p:spPr>
          <a:xfrm>
            <a:off x="574675" y="3271292"/>
            <a:ext cx="8497317" cy="5616624"/>
          </a:xfrm>
        </p:spPr>
        <p:txBody>
          <a:bodyPr/>
          <a:lstStyle>
            <a:lvl5pPr>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niveau11</a:t>
            </a:r>
            <a:endParaRPr lang="fr-FR" dirty="0"/>
          </a:p>
        </p:txBody>
      </p:sp>
      <p:sp>
        <p:nvSpPr>
          <p:cNvPr id="13" name="Colone 1"/>
          <p:cNvSpPr>
            <a:spLocks noGrp="1"/>
          </p:cNvSpPr>
          <p:nvPr>
            <p:ph sz="half" idx="14"/>
          </p:nvPr>
        </p:nvSpPr>
        <p:spPr>
          <a:xfrm>
            <a:off x="9360024" y="3271292"/>
            <a:ext cx="8348464" cy="5616624"/>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4" name="Espace réservé du texte 2"/>
          <p:cNvSpPr>
            <a:spLocks noGrp="1"/>
          </p:cNvSpPr>
          <p:nvPr>
            <p:ph type="body" idx="15" hasCustomPrompt="1"/>
          </p:nvPr>
        </p:nvSpPr>
        <p:spPr>
          <a:xfrm>
            <a:off x="9360024" y="2191172"/>
            <a:ext cx="8353301" cy="792088"/>
          </a:xfrm>
        </p:spPr>
        <p:txBody>
          <a:bodyPr anchor="b"/>
          <a:lstStyle>
            <a:lvl1pPr marL="0" indent="0" algn="ctr">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dirty="0" smtClean="0"/>
              <a:t>Titre</a:t>
            </a:r>
          </a:p>
        </p:txBody>
      </p:sp>
    </p:spTree>
    <p:extLst>
      <p:ext uri="{BB962C8B-B14F-4D97-AF65-F5344CB8AC3E}">
        <p14:creationId xmlns:p14="http://schemas.microsoft.com/office/powerpoint/2010/main" val="24797370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240" userDrawn="1">
          <p15:clr>
            <a:srgbClr val="FBAE40"/>
          </p15:clr>
        </p15:guide>
        <p15:guide id="2" pos="1115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59683" y="685800"/>
            <a:ext cx="5898356" cy="2400300"/>
          </a:xfrm>
        </p:spPr>
        <p:txBody>
          <a:bodyPr anchor="b"/>
          <a:lstStyle>
            <a:lvl1pPr>
              <a:defRPr sz="4800"/>
            </a:lvl1pPr>
          </a:lstStyle>
          <a:p>
            <a:r>
              <a:rPr lang="fr-FR" smtClean="0"/>
              <a:t>Modifiez le style du titre</a:t>
            </a:r>
            <a:endParaRPr lang="fr-FR"/>
          </a:p>
        </p:txBody>
      </p:sp>
      <p:sp>
        <p:nvSpPr>
          <p:cNvPr id="3" name="Espace réservé du contenu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fr-FR" smtClean="0"/>
              <a:t>Modifiez les styles du texte du masque</a:t>
            </a:r>
          </a:p>
        </p:txBody>
      </p:sp>
      <p:sp>
        <p:nvSpPr>
          <p:cNvPr id="5" name="Espace réservé de la date 4"/>
          <p:cNvSpPr>
            <a:spLocks noGrp="1"/>
          </p:cNvSpPr>
          <p:nvPr>
            <p:ph type="dt" sz="half" idx="10"/>
          </p:nvPr>
        </p:nvSpPr>
        <p:spPr>
          <a:xfrm>
            <a:off x="1257300" y="9534526"/>
            <a:ext cx="4114800" cy="547688"/>
          </a:xfrm>
          <a:prstGeom prst="rect">
            <a:avLst/>
          </a:prstGeom>
        </p:spPr>
        <p:txBody>
          <a:bodyPr/>
          <a:lstStyle/>
          <a:p>
            <a:fld id="{29198A9F-4C83-4502-BE7A-946C4A44E636}" type="datetimeFigureOut">
              <a:rPr lang="fr-FR" smtClean="0"/>
              <a:t>06/03/2024</a:t>
            </a:fld>
            <a:endParaRPr lang="fr-FR"/>
          </a:p>
        </p:txBody>
      </p:sp>
      <p:sp>
        <p:nvSpPr>
          <p:cNvPr id="6" name="Espace réservé du pied de page 5"/>
          <p:cNvSpPr>
            <a:spLocks noGrp="1"/>
          </p:cNvSpPr>
          <p:nvPr>
            <p:ph type="ftr" sz="quarter" idx="11"/>
          </p:nvPr>
        </p:nvSpPr>
        <p:spPr>
          <a:xfrm>
            <a:off x="6057900" y="9534526"/>
            <a:ext cx="6172200" cy="547688"/>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12915900" y="9534526"/>
            <a:ext cx="4114800" cy="547688"/>
          </a:xfrm>
          <a:prstGeom prst="rect">
            <a:avLst/>
          </a:prstGeom>
        </p:spPr>
        <p:txBody>
          <a:bodyPr/>
          <a:lstStyle/>
          <a:p>
            <a:fld id="{7E699CAB-FC25-46D6-B007-657F26062608}" type="slidenum">
              <a:rPr lang="fr-FR" smtClean="0"/>
              <a:t>‹N°›</a:t>
            </a:fld>
            <a:endParaRPr lang="fr-FR"/>
          </a:p>
        </p:txBody>
      </p:sp>
    </p:spTree>
    <p:extLst>
      <p:ext uri="{BB962C8B-B14F-4D97-AF65-F5344CB8AC3E}">
        <p14:creationId xmlns:p14="http://schemas.microsoft.com/office/powerpoint/2010/main" val="7860288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59683" y="685800"/>
            <a:ext cx="5898356" cy="2400300"/>
          </a:xfrm>
        </p:spPr>
        <p:txBody>
          <a:bodyPr anchor="b"/>
          <a:lstStyle>
            <a:lvl1pPr>
              <a:defRPr sz="4800"/>
            </a:lvl1pPr>
          </a:lstStyle>
          <a:p>
            <a:r>
              <a:rPr lang="fr-FR" smtClean="0"/>
              <a:t>Modifiez le style du titre</a:t>
            </a:r>
            <a:endParaRPr lang="fr-FR"/>
          </a:p>
        </p:txBody>
      </p:sp>
      <p:sp>
        <p:nvSpPr>
          <p:cNvPr id="3" name="Espace réservé pour une image  2"/>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fr-FR"/>
          </a:p>
        </p:txBody>
      </p:sp>
      <p:sp>
        <p:nvSpPr>
          <p:cNvPr id="4" name="Espace réservé du texte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fr-FR" smtClean="0"/>
              <a:t>Modifiez les styles du texte du masque</a:t>
            </a:r>
          </a:p>
        </p:txBody>
      </p:sp>
      <p:sp>
        <p:nvSpPr>
          <p:cNvPr id="5" name="Espace réservé de la date 4"/>
          <p:cNvSpPr>
            <a:spLocks noGrp="1"/>
          </p:cNvSpPr>
          <p:nvPr>
            <p:ph type="dt" sz="half" idx="10"/>
          </p:nvPr>
        </p:nvSpPr>
        <p:spPr>
          <a:xfrm>
            <a:off x="1257300" y="9534526"/>
            <a:ext cx="4114800" cy="547688"/>
          </a:xfrm>
          <a:prstGeom prst="rect">
            <a:avLst/>
          </a:prstGeom>
        </p:spPr>
        <p:txBody>
          <a:bodyPr/>
          <a:lstStyle/>
          <a:p>
            <a:fld id="{29198A9F-4C83-4502-BE7A-946C4A44E636}" type="datetimeFigureOut">
              <a:rPr lang="fr-FR" smtClean="0"/>
              <a:t>06/03/2024</a:t>
            </a:fld>
            <a:endParaRPr lang="fr-FR"/>
          </a:p>
        </p:txBody>
      </p:sp>
      <p:sp>
        <p:nvSpPr>
          <p:cNvPr id="6" name="Espace réservé du pied de page 5"/>
          <p:cNvSpPr>
            <a:spLocks noGrp="1"/>
          </p:cNvSpPr>
          <p:nvPr>
            <p:ph type="ftr" sz="quarter" idx="11"/>
          </p:nvPr>
        </p:nvSpPr>
        <p:spPr>
          <a:xfrm>
            <a:off x="6057900" y="9534526"/>
            <a:ext cx="6172200" cy="547688"/>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12915900" y="9534526"/>
            <a:ext cx="4114800" cy="547688"/>
          </a:xfrm>
          <a:prstGeom prst="rect">
            <a:avLst/>
          </a:prstGeom>
        </p:spPr>
        <p:txBody>
          <a:bodyPr/>
          <a:lstStyle/>
          <a:p>
            <a:fld id="{7E699CAB-FC25-46D6-B007-657F26062608}" type="slidenum">
              <a:rPr lang="fr-FR" smtClean="0"/>
              <a:t>‹N°›</a:t>
            </a:fld>
            <a:endParaRPr lang="fr-FR"/>
          </a:p>
        </p:txBody>
      </p:sp>
    </p:spTree>
    <p:extLst>
      <p:ext uri="{BB962C8B-B14F-4D97-AF65-F5344CB8AC3E}">
        <p14:creationId xmlns:p14="http://schemas.microsoft.com/office/powerpoint/2010/main" val="20499402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_html_image">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816408" y="4639444"/>
            <a:ext cx="1800200" cy="1800200"/>
          </a:xfrm>
          <a:prstGeom prst="rect">
            <a:avLst/>
          </a:prstGeom>
        </p:spPr>
      </p:pic>
      <p:pic>
        <p:nvPicPr>
          <p:cNvPr id="3" name="Imag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1076"/>
            <a:ext cx="18288000" cy="10287000"/>
          </a:xfrm>
          <a:prstGeom prst="rect">
            <a:avLst/>
          </a:prstGeom>
        </p:spPr>
      </p:pic>
      <p:sp>
        <p:nvSpPr>
          <p:cNvPr id="10" name="Content Placeholder 2"/>
          <p:cNvSpPr>
            <a:spLocks noGrp="1"/>
          </p:cNvSpPr>
          <p:nvPr>
            <p:ph idx="1"/>
          </p:nvPr>
        </p:nvSpPr>
        <p:spPr>
          <a:xfrm>
            <a:off x="9288016" y="1903140"/>
            <a:ext cx="8784976" cy="7128792"/>
          </a:xfrm>
        </p:spPr>
        <p:txBody>
          <a:bodyPr/>
          <a:lstStyle>
            <a:lvl1pPr marL="0" indent="0">
              <a:buNone/>
              <a:defRPr>
                <a:solidFill>
                  <a:srgbClr val="413932"/>
                </a:solidFill>
              </a:defRPr>
            </a:lvl1pPr>
            <a:lvl2pPr marL="685800" indent="0">
              <a:buNone/>
              <a:defRPr>
                <a:solidFill>
                  <a:srgbClr val="413932"/>
                </a:solidFill>
              </a:defRPr>
            </a:lvl2pPr>
            <a:lvl3pPr marL="1371600" indent="0">
              <a:buNone/>
              <a:defRPr>
                <a:solidFill>
                  <a:srgbClr val="413932"/>
                </a:solidFill>
              </a:defRPr>
            </a:lvl3pPr>
            <a:lvl4pPr marL="2057400" indent="0">
              <a:buNone/>
              <a:defRPr>
                <a:solidFill>
                  <a:srgbClr val="413932"/>
                </a:solidFill>
              </a:defRPr>
            </a:lvl4pPr>
            <a:lvl5pPr marL="2743200" indent="0">
              <a:buNone/>
              <a:defRPr>
                <a:solidFill>
                  <a:srgbClr val="413932"/>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8" name="Google Shape;23;p4"/>
          <p:cNvSpPr/>
          <p:nvPr userDrawn="1"/>
        </p:nvSpPr>
        <p:spPr>
          <a:xfrm>
            <a:off x="-22400" y="-4407"/>
            <a:ext cx="18310200" cy="1691523"/>
          </a:xfrm>
          <a:prstGeom prst="rect">
            <a:avLst/>
          </a:prstGeom>
          <a:solidFill>
            <a:srgbClr val="4CAF50"/>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28" name="Rectangle 27"/>
          <p:cNvSpPr/>
          <p:nvPr userDrawn="1"/>
        </p:nvSpPr>
        <p:spPr>
          <a:xfrm>
            <a:off x="1439144" y="2449587"/>
            <a:ext cx="3600400" cy="461665"/>
          </a:xfrm>
          <a:prstGeom prst="rect">
            <a:avLst/>
          </a:prstGeom>
        </p:spPr>
        <p:txBody>
          <a:bodyPr wrap="square">
            <a:spAutoFit/>
          </a:bodyPr>
          <a:lstStyle/>
          <a:p>
            <a:pPr lvl="0"/>
            <a:r>
              <a:rPr lang="fr-FR" sz="2400" dirty="0" smtClean="0">
                <a:solidFill>
                  <a:schemeClr val="bg2">
                    <a:lumMod val="25000"/>
                  </a:schemeClr>
                </a:solidFill>
              </a:rPr>
              <a:t> </a:t>
            </a:r>
            <a:endParaRPr lang="fr-FR" sz="2400" dirty="0">
              <a:solidFill>
                <a:schemeClr val="bg2">
                  <a:lumMod val="25000"/>
                </a:schemeClr>
              </a:solidFill>
            </a:endParaRPr>
          </a:p>
        </p:txBody>
      </p:sp>
      <p:sp>
        <p:nvSpPr>
          <p:cNvPr id="7" name="Espace réservé du texte 3"/>
          <p:cNvSpPr>
            <a:spLocks noGrp="1"/>
          </p:cNvSpPr>
          <p:nvPr>
            <p:ph type="body" sz="quarter" idx="10" hasCustomPrompt="1"/>
          </p:nvPr>
        </p:nvSpPr>
        <p:spPr>
          <a:xfrm>
            <a:off x="935088" y="2983260"/>
            <a:ext cx="8136904" cy="5688632"/>
          </a:xfrm>
          <a:noFill/>
          <a:ln w="9525">
            <a:noFill/>
          </a:ln>
        </p:spPr>
        <p:txBody>
          <a:bodyPr>
            <a:normAutofit/>
          </a:bodyPr>
          <a:lstStyle>
            <a:lvl1pPr marL="76200" indent="0">
              <a:buNone/>
              <a:defRPr sz="2100" baseline="0">
                <a:solidFill>
                  <a:schemeClr val="tx1"/>
                </a:solidFill>
                <a:latin typeface="Consolas" panose="020B0609020204030204" pitchFamily="49" charset="0"/>
              </a:defRPr>
            </a:lvl1pPr>
          </a:lstStyle>
          <a:p>
            <a:pPr lvl="0"/>
            <a:r>
              <a:rPr lang="fr-FR" dirty="0" smtClean="0"/>
              <a:t>Code html</a:t>
            </a:r>
            <a:endParaRPr lang="fr-FR" dirty="0"/>
          </a:p>
        </p:txBody>
      </p:sp>
    </p:spTree>
    <p:extLst>
      <p:ext uri="{BB962C8B-B14F-4D97-AF65-F5344CB8AC3E}">
        <p14:creationId xmlns:p14="http://schemas.microsoft.com/office/powerpoint/2010/main" val="18403197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épertoire 1">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8" name="Google Shape;23;p4"/>
          <p:cNvSpPr/>
          <p:nvPr userDrawn="1"/>
        </p:nvSpPr>
        <p:spPr>
          <a:xfrm>
            <a:off x="-22400" y="-4407"/>
            <a:ext cx="18310200" cy="1691523"/>
          </a:xfrm>
          <a:prstGeom prst="rect">
            <a:avLst/>
          </a:prstGeom>
          <a:solidFill>
            <a:srgbClr val="4CAF50"/>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27" name="Rectangle 26"/>
          <p:cNvSpPr/>
          <p:nvPr userDrawn="1"/>
        </p:nvSpPr>
        <p:spPr>
          <a:xfrm>
            <a:off x="5872813" y="3025651"/>
            <a:ext cx="966931" cy="461665"/>
          </a:xfrm>
          <a:prstGeom prst="rect">
            <a:avLst/>
          </a:prstGeom>
        </p:spPr>
        <p:txBody>
          <a:bodyPr wrap="none">
            <a:spAutoFit/>
          </a:bodyPr>
          <a:lstStyle/>
          <a:p>
            <a:pPr lvl="0"/>
            <a:r>
              <a:rPr lang="fr-FR" sz="2400" dirty="0" smtClean="0">
                <a:solidFill>
                  <a:schemeClr val="tx1">
                    <a:lumMod val="65000"/>
                    <a:lumOff val="35000"/>
                  </a:schemeClr>
                </a:solidFill>
              </a:rPr>
              <a:t>article</a:t>
            </a:r>
            <a:endParaRPr lang="fr-FR" sz="2400" dirty="0">
              <a:solidFill>
                <a:schemeClr val="tx1">
                  <a:lumMod val="65000"/>
                  <a:lumOff val="35000"/>
                </a:schemeClr>
              </a:solidFill>
            </a:endParaRPr>
          </a:p>
        </p:txBody>
      </p:sp>
      <p:sp>
        <p:nvSpPr>
          <p:cNvPr id="28" name="Rectangle 27"/>
          <p:cNvSpPr/>
          <p:nvPr userDrawn="1"/>
        </p:nvSpPr>
        <p:spPr>
          <a:xfrm>
            <a:off x="4823520" y="1975148"/>
            <a:ext cx="966931" cy="461665"/>
          </a:xfrm>
          <a:prstGeom prst="rect">
            <a:avLst/>
          </a:prstGeom>
        </p:spPr>
        <p:txBody>
          <a:bodyPr wrap="none">
            <a:spAutoFit/>
          </a:bodyPr>
          <a:lstStyle/>
          <a:p>
            <a:pPr lvl="0"/>
            <a:r>
              <a:rPr lang="fr-FR" sz="2400" dirty="0" smtClean="0">
                <a:solidFill>
                  <a:schemeClr val="tx2">
                    <a:lumMod val="40000"/>
                    <a:lumOff val="60000"/>
                  </a:schemeClr>
                </a:solidFill>
              </a:rPr>
              <a:t>article</a:t>
            </a:r>
            <a:endParaRPr lang="fr-FR" sz="2400" dirty="0">
              <a:solidFill>
                <a:schemeClr val="tx2">
                  <a:lumMod val="40000"/>
                  <a:lumOff val="60000"/>
                </a:schemeClr>
              </a:solidFill>
            </a:endParaRPr>
          </a:p>
        </p:txBody>
      </p:sp>
      <p:pic>
        <p:nvPicPr>
          <p:cNvPr id="10" name="Imag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5008" y="5287516"/>
            <a:ext cx="3624829" cy="3896691"/>
          </a:xfrm>
          <a:prstGeom prst="rect">
            <a:avLst/>
          </a:prstGeom>
        </p:spPr>
      </p:pic>
    </p:spTree>
    <p:extLst>
      <p:ext uri="{BB962C8B-B14F-4D97-AF65-F5344CB8AC3E}">
        <p14:creationId xmlns:p14="http://schemas.microsoft.com/office/powerpoint/2010/main" val="17366700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Répertoire 2">
    <p:spTree>
      <p:nvGrpSpPr>
        <p:cNvPr id="1" name=""/>
        <p:cNvGrpSpPr/>
        <p:nvPr/>
      </p:nvGrpSpPr>
      <p:grpSpPr>
        <a:xfrm>
          <a:off x="0" y="0"/>
          <a:ext cx="0" cy="0"/>
          <a:chOff x="0" y="0"/>
          <a:chExt cx="0" cy="0"/>
        </a:xfrm>
      </p:grpSpPr>
      <p:sp>
        <p:nvSpPr>
          <p:cNvPr id="7"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27" name="Rectangle 26"/>
          <p:cNvSpPr/>
          <p:nvPr userDrawn="1"/>
        </p:nvSpPr>
        <p:spPr>
          <a:xfrm>
            <a:off x="2608280" y="3055268"/>
            <a:ext cx="966931" cy="461665"/>
          </a:xfrm>
          <a:prstGeom prst="rect">
            <a:avLst/>
          </a:prstGeom>
        </p:spPr>
        <p:txBody>
          <a:bodyPr wrap="none">
            <a:spAutoFit/>
          </a:bodyPr>
          <a:lstStyle/>
          <a:p>
            <a:pPr lvl="0"/>
            <a:r>
              <a:rPr lang="fr-FR" sz="2400" dirty="0" smtClean="0">
                <a:solidFill>
                  <a:schemeClr val="tx1">
                    <a:lumMod val="65000"/>
                    <a:lumOff val="35000"/>
                  </a:schemeClr>
                </a:solidFill>
              </a:rPr>
              <a:t>article</a:t>
            </a:r>
            <a:endParaRPr lang="fr-FR" sz="2400" dirty="0">
              <a:solidFill>
                <a:schemeClr val="tx1">
                  <a:lumMod val="65000"/>
                  <a:lumOff val="35000"/>
                </a:schemeClr>
              </a:solidFill>
            </a:endParaRPr>
          </a:p>
        </p:txBody>
      </p:sp>
      <p:sp>
        <p:nvSpPr>
          <p:cNvPr id="28" name="Rectangle 27"/>
          <p:cNvSpPr/>
          <p:nvPr userDrawn="1"/>
        </p:nvSpPr>
        <p:spPr>
          <a:xfrm>
            <a:off x="1600168" y="1971373"/>
            <a:ext cx="966931" cy="461665"/>
          </a:xfrm>
          <a:prstGeom prst="rect">
            <a:avLst/>
          </a:prstGeom>
        </p:spPr>
        <p:txBody>
          <a:bodyPr wrap="none">
            <a:spAutoFit/>
          </a:bodyPr>
          <a:lstStyle/>
          <a:p>
            <a:pPr lvl="0"/>
            <a:r>
              <a:rPr lang="fr-FR" sz="2400" dirty="0" smtClean="0">
                <a:solidFill>
                  <a:schemeClr val="tx2">
                    <a:lumMod val="40000"/>
                    <a:lumOff val="60000"/>
                  </a:schemeClr>
                </a:solidFill>
              </a:rPr>
              <a:t>article</a:t>
            </a:r>
            <a:endParaRPr lang="fr-FR" sz="2400" dirty="0">
              <a:solidFill>
                <a:schemeClr val="tx2">
                  <a:lumMod val="40000"/>
                  <a:lumOff val="60000"/>
                </a:schemeClr>
              </a:solidFill>
            </a:endParaRPr>
          </a:p>
        </p:txBody>
      </p:sp>
    </p:spTree>
    <p:extLst>
      <p:ext uri="{BB962C8B-B14F-4D97-AF65-F5344CB8AC3E}">
        <p14:creationId xmlns:p14="http://schemas.microsoft.com/office/powerpoint/2010/main" val="34746832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épertoire mini">
    <p:spTree>
      <p:nvGrpSpPr>
        <p:cNvPr id="1" name=""/>
        <p:cNvGrpSpPr/>
        <p:nvPr/>
      </p:nvGrpSpPr>
      <p:grpSpPr>
        <a:xfrm>
          <a:off x="0" y="0"/>
          <a:ext cx="0" cy="0"/>
          <a:chOff x="0" y="0"/>
          <a:chExt cx="0" cy="0"/>
        </a:xfrm>
      </p:grpSpPr>
      <p:sp>
        <p:nvSpPr>
          <p:cNvPr id="9"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27" name="Rectangle 26"/>
          <p:cNvSpPr/>
          <p:nvPr userDrawn="1"/>
        </p:nvSpPr>
        <p:spPr>
          <a:xfrm>
            <a:off x="13752512" y="3025651"/>
            <a:ext cx="966931" cy="461665"/>
          </a:xfrm>
          <a:prstGeom prst="rect">
            <a:avLst/>
          </a:prstGeom>
        </p:spPr>
        <p:txBody>
          <a:bodyPr wrap="none">
            <a:spAutoFit/>
          </a:bodyPr>
          <a:lstStyle/>
          <a:p>
            <a:pPr lvl="0"/>
            <a:r>
              <a:rPr lang="fr-FR" sz="2400" dirty="0" smtClean="0">
                <a:solidFill>
                  <a:schemeClr val="tx1">
                    <a:lumMod val="65000"/>
                    <a:lumOff val="35000"/>
                  </a:schemeClr>
                </a:solidFill>
              </a:rPr>
              <a:t>article</a:t>
            </a:r>
            <a:endParaRPr lang="fr-FR" sz="2400" dirty="0">
              <a:solidFill>
                <a:schemeClr val="tx1">
                  <a:lumMod val="65000"/>
                  <a:lumOff val="35000"/>
                </a:schemeClr>
              </a:solidFill>
            </a:endParaRPr>
          </a:p>
        </p:txBody>
      </p:sp>
      <p:sp>
        <p:nvSpPr>
          <p:cNvPr id="28" name="Rectangle 27"/>
          <p:cNvSpPr/>
          <p:nvPr userDrawn="1"/>
        </p:nvSpPr>
        <p:spPr>
          <a:xfrm>
            <a:off x="13865701" y="1945531"/>
            <a:ext cx="966931" cy="461665"/>
          </a:xfrm>
          <a:prstGeom prst="rect">
            <a:avLst/>
          </a:prstGeom>
        </p:spPr>
        <p:txBody>
          <a:bodyPr wrap="none">
            <a:spAutoFit/>
          </a:bodyPr>
          <a:lstStyle/>
          <a:p>
            <a:pPr lvl="0"/>
            <a:r>
              <a:rPr lang="fr-FR" sz="2400" dirty="0" smtClean="0">
                <a:solidFill>
                  <a:schemeClr val="tx2">
                    <a:lumMod val="40000"/>
                    <a:lumOff val="60000"/>
                  </a:schemeClr>
                </a:solidFill>
              </a:rPr>
              <a:t>article</a:t>
            </a:r>
            <a:endParaRPr lang="fr-FR" sz="2400" dirty="0">
              <a:solidFill>
                <a:schemeClr val="tx2">
                  <a:lumMod val="40000"/>
                  <a:lumOff val="60000"/>
                </a:schemeClr>
              </a:solidFill>
            </a:endParaRPr>
          </a:p>
        </p:txBody>
      </p:sp>
      <p:sp>
        <p:nvSpPr>
          <p:cNvPr id="7" name="Espace réservé du texte 3"/>
          <p:cNvSpPr>
            <a:spLocks noGrp="1"/>
          </p:cNvSpPr>
          <p:nvPr>
            <p:ph type="body" sz="quarter" idx="10" hasCustomPrompt="1"/>
          </p:nvPr>
        </p:nvSpPr>
        <p:spPr>
          <a:xfrm>
            <a:off x="287016" y="2407196"/>
            <a:ext cx="12241360" cy="6840760"/>
          </a:xfrm>
          <a:noFill/>
          <a:ln w="9525">
            <a:noFill/>
          </a:ln>
        </p:spPr>
        <p:txBody>
          <a:bodyPr/>
          <a:lstStyle>
            <a:lvl1pPr marL="76200" indent="0">
              <a:buNone/>
              <a:defRPr sz="3200">
                <a:solidFill>
                  <a:schemeClr val="bg1"/>
                </a:solidFill>
                <a:latin typeface="Lucida Console" panose="020B0609040504020204" pitchFamily="49" charset="0"/>
              </a:defRPr>
            </a:lvl1pPr>
          </a:lstStyle>
          <a:p>
            <a:pPr lvl="0"/>
            <a:r>
              <a:rPr lang="fr-FR" dirty="0" smtClean="0"/>
              <a:t>PS E:\formation-git&gt; git </a:t>
            </a:r>
            <a:r>
              <a:rPr lang="fr-FR" dirty="0" err="1" smtClean="0"/>
              <a:t>add</a:t>
            </a:r>
            <a:r>
              <a:rPr lang="fr-FR" dirty="0" smtClean="0"/>
              <a:t> .</a:t>
            </a:r>
            <a:endParaRPr lang="fr-FR" dirty="0"/>
          </a:p>
        </p:txBody>
      </p:sp>
      <p:sp>
        <p:nvSpPr>
          <p:cNvPr id="3" name="Rectangle 2"/>
          <p:cNvSpPr/>
          <p:nvPr userDrawn="1"/>
        </p:nvSpPr>
        <p:spPr>
          <a:xfrm>
            <a:off x="143000" y="1759124"/>
            <a:ext cx="12529392" cy="7560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1036784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sole 1">
    <p:spTree>
      <p:nvGrpSpPr>
        <p:cNvPr id="1" name=""/>
        <p:cNvGrpSpPr/>
        <p:nvPr/>
      </p:nvGrpSpPr>
      <p:grpSpPr>
        <a:xfrm>
          <a:off x="0" y="0"/>
          <a:ext cx="0" cy="0"/>
          <a:chOff x="0" y="0"/>
          <a:chExt cx="0" cy="0"/>
        </a:xfrm>
      </p:grpSpPr>
      <p:sp>
        <p:nvSpPr>
          <p:cNvPr id="9"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pic>
        <p:nvPicPr>
          <p:cNvPr id="3"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dirty="0" smtClean="0"/>
              <a:t>Modifiez le style du titre</a:t>
            </a:r>
            <a:endParaRPr lang="fr-FR" noProof="0" dirty="0"/>
          </a:p>
        </p:txBody>
      </p:sp>
      <p:sp>
        <p:nvSpPr>
          <p:cNvPr id="7" name="Espace réservé du texte 3"/>
          <p:cNvSpPr>
            <a:spLocks noGrp="1"/>
          </p:cNvSpPr>
          <p:nvPr>
            <p:ph type="body" sz="quarter" idx="10" hasCustomPrompt="1"/>
          </p:nvPr>
        </p:nvSpPr>
        <p:spPr>
          <a:xfrm>
            <a:off x="3887416" y="2537190"/>
            <a:ext cx="14041560" cy="6359160"/>
          </a:xfrm>
          <a:noFill/>
          <a:ln w="9525">
            <a:noFill/>
          </a:ln>
        </p:spPr>
        <p:txBody>
          <a:bodyPr>
            <a:normAutofit/>
          </a:bodyPr>
          <a:lstStyle>
            <a:lvl1pPr marL="76200" indent="0">
              <a:buNone/>
              <a:defRPr sz="3200">
                <a:solidFill>
                  <a:schemeClr val="bg1"/>
                </a:solidFill>
                <a:latin typeface="Lucida Console" panose="020B0609040504020204" pitchFamily="49" charset="0"/>
              </a:defRPr>
            </a:lvl1pPr>
          </a:lstStyle>
          <a:p>
            <a:pPr lvl="0"/>
            <a:r>
              <a:rPr lang="fr-FR" dirty="0" smtClean="0"/>
              <a:t>PS E:\formation-git&gt; git </a:t>
            </a:r>
            <a:r>
              <a:rPr lang="fr-FR" dirty="0" err="1" smtClean="0"/>
              <a:t>add</a:t>
            </a:r>
            <a:r>
              <a:rPr lang="fr-FR" dirty="0" smtClean="0"/>
              <a:t> .</a:t>
            </a:r>
            <a:endParaRPr lang="fr-FR" dirty="0"/>
          </a:p>
        </p:txBody>
      </p:sp>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5008" y="5287516"/>
            <a:ext cx="3624829" cy="3896691"/>
          </a:xfrm>
          <a:prstGeom prst="rect">
            <a:avLst/>
          </a:prstGeom>
        </p:spPr>
      </p:pic>
    </p:spTree>
    <p:extLst>
      <p:ext uri="{BB962C8B-B14F-4D97-AF65-F5344CB8AC3E}">
        <p14:creationId xmlns:p14="http://schemas.microsoft.com/office/powerpoint/2010/main" val="34245541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sole 2">
    <p:spTree>
      <p:nvGrpSpPr>
        <p:cNvPr id="1" name=""/>
        <p:cNvGrpSpPr/>
        <p:nvPr/>
      </p:nvGrpSpPr>
      <p:grpSpPr>
        <a:xfrm>
          <a:off x="0" y="0"/>
          <a:ext cx="0" cy="0"/>
          <a:chOff x="0" y="0"/>
          <a:chExt cx="0" cy="0"/>
        </a:xfrm>
      </p:grpSpPr>
      <p:sp>
        <p:nvSpPr>
          <p:cNvPr id="10"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dirty="0" smtClean="0"/>
              <a:t>Modifiez le style du titre</a:t>
            </a:r>
            <a:endParaRPr lang="fr-FR" noProof="0" dirty="0"/>
          </a:p>
        </p:txBody>
      </p:sp>
      <p:sp>
        <p:nvSpPr>
          <p:cNvPr id="8" name="Espace réservé du texte 3"/>
          <p:cNvSpPr>
            <a:spLocks noGrp="1"/>
          </p:cNvSpPr>
          <p:nvPr>
            <p:ph type="body" sz="quarter" idx="10" hasCustomPrompt="1"/>
          </p:nvPr>
        </p:nvSpPr>
        <p:spPr>
          <a:xfrm>
            <a:off x="647056" y="2537190"/>
            <a:ext cx="17281920" cy="6359160"/>
          </a:xfrm>
          <a:noFill/>
          <a:ln w="9525">
            <a:noFill/>
          </a:ln>
        </p:spPr>
        <p:txBody>
          <a:bodyPr>
            <a:normAutofit/>
          </a:bodyPr>
          <a:lstStyle>
            <a:lvl1pPr marL="76200" indent="0">
              <a:buNone/>
              <a:defRPr sz="3200">
                <a:solidFill>
                  <a:schemeClr val="bg1"/>
                </a:solidFill>
                <a:latin typeface="Lucida Console" panose="020B0609040504020204" pitchFamily="49" charset="0"/>
              </a:defRPr>
            </a:lvl1pPr>
          </a:lstStyle>
          <a:p>
            <a:pPr lvl="0"/>
            <a:r>
              <a:rPr lang="fr-FR" dirty="0" smtClean="0"/>
              <a:t>PS E:\formation-git&gt; git </a:t>
            </a:r>
            <a:r>
              <a:rPr lang="fr-FR" dirty="0" err="1" smtClean="0"/>
              <a:t>add</a:t>
            </a:r>
            <a:r>
              <a:rPr lang="fr-FR" dirty="0" smtClean="0"/>
              <a:t> .</a:t>
            </a:r>
            <a:endParaRPr lang="fr-FR" dirty="0"/>
          </a:p>
        </p:txBody>
      </p:sp>
    </p:spTree>
    <p:extLst>
      <p:ext uri="{BB962C8B-B14F-4D97-AF65-F5344CB8AC3E}">
        <p14:creationId xmlns:p14="http://schemas.microsoft.com/office/powerpoint/2010/main" val="157408215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re de session">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re 1"/>
          <p:cNvSpPr>
            <a:spLocks noGrp="1"/>
          </p:cNvSpPr>
          <p:nvPr>
            <p:ph type="ctrTitle" hasCustomPrompt="1"/>
          </p:nvPr>
        </p:nvSpPr>
        <p:spPr>
          <a:xfrm>
            <a:off x="503040" y="2983260"/>
            <a:ext cx="8640960" cy="2861320"/>
          </a:xfrm>
        </p:spPr>
        <p:txBody>
          <a:bodyPr anchor="b">
            <a:normAutofit/>
          </a:bodyPr>
          <a:lstStyle>
            <a:lvl1pPr algn="l">
              <a:defRPr sz="7000">
                <a:solidFill>
                  <a:srgbClr val="4CAF50"/>
                </a:solidFill>
              </a:defRPr>
            </a:lvl1pPr>
          </a:lstStyle>
          <a:p>
            <a:r>
              <a:rPr lang="fr-FR" dirty="0" smtClean="0"/>
              <a:t>Titre de Session</a:t>
            </a:r>
            <a:endParaRPr lang="fr-FR" dirty="0"/>
          </a:p>
        </p:txBody>
      </p:sp>
      <p:sp>
        <p:nvSpPr>
          <p:cNvPr id="3" name="Sous-titre 2"/>
          <p:cNvSpPr>
            <a:spLocks noGrp="1"/>
          </p:cNvSpPr>
          <p:nvPr>
            <p:ph type="subTitle" idx="1"/>
          </p:nvPr>
        </p:nvSpPr>
        <p:spPr>
          <a:xfrm>
            <a:off x="503040" y="6260257"/>
            <a:ext cx="8640960" cy="2483643"/>
          </a:xfrm>
        </p:spPr>
        <p:txBody>
          <a:bodyPr/>
          <a:lstStyle>
            <a:lvl1pPr marL="0" indent="0" algn="l">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fr-FR" smtClean="0"/>
              <a:t>Modifiez le style des sous-titres du masque</a:t>
            </a:r>
            <a:endParaRPr lang="fr-FR"/>
          </a:p>
        </p:txBody>
      </p:sp>
      <p:sp>
        <p:nvSpPr>
          <p:cNvPr id="4" name="Espace réservé de la date 1"/>
          <p:cNvSpPr>
            <a:spLocks noGrp="1"/>
          </p:cNvSpPr>
          <p:nvPr>
            <p:ph type="dt" sz="half" idx="10"/>
          </p:nvPr>
        </p:nvSpPr>
        <p:spPr>
          <a:xfrm>
            <a:off x="13896528" y="9636372"/>
            <a:ext cx="4114800" cy="547688"/>
          </a:xfrm>
          <a:prstGeom prst="rect">
            <a:avLst/>
          </a:prstGeom>
        </p:spPr>
        <p:txBody>
          <a:bodyPr/>
          <a:lstStyle>
            <a:lvl1pPr algn="r">
              <a:defRPr sz="3200">
                <a:solidFill>
                  <a:srgbClr val="413932"/>
                </a:solidFill>
              </a:defRPr>
            </a:lvl1pPr>
          </a:lstStyle>
          <a:p>
            <a:fld id="{29198A9F-4C83-4502-BE7A-946C4A44E636}" type="datetimeFigureOut">
              <a:rPr lang="fr-FR" smtClean="0"/>
              <a:pPr/>
              <a:t>06/03/2024</a:t>
            </a:fld>
            <a:endParaRPr lang="fr-FR"/>
          </a:p>
        </p:txBody>
      </p:sp>
    </p:spTree>
    <p:extLst>
      <p:ext uri="{BB962C8B-B14F-4D97-AF65-F5344CB8AC3E}">
        <p14:creationId xmlns:p14="http://schemas.microsoft.com/office/powerpoint/2010/main" val="255427726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ole-Répertoire 1">
    <p:spTree>
      <p:nvGrpSpPr>
        <p:cNvPr id="1" name=""/>
        <p:cNvGrpSpPr/>
        <p:nvPr/>
      </p:nvGrpSpPr>
      <p:grpSpPr>
        <a:xfrm>
          <a:off x="0" y="0"/>
          <a:ext cx="0" cy="0"/>
          <a:chOff x="0" y="0"/>
          <a:chExt cx="0" cy="0"/>
        </a:xfrm>
      </p:grpSpPr>
      <p:sp>
        <p:nvSpPr>
          <p:cNvPr id="8"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27" name="Rectangle 26"/>
          <p:cNvSpPr/>
          <p:nvPr userDrawn="1"/>
        </p:nvSpPr>
        <p:spPr>
          <a:xfrm>
            <a:off x="13752512" y="3025651"/>
            <a:ext cx="966931" cy="461665"/>
          </a:xfrm>
          <a:prstGeom prst="rect">
            <a:avLst/>
          </a:prstGeom>
        </p:spPr>
        <p:txBody>
          <a:bodyPr wrap="none">
            <a:spAutoFit/>
          </a:bodyPr>
          <a:lstStyle/>
          <a:p>
            <a:pPr lvl="0"/>
            <a:r>
              <a:rPr lang="fr-FR" sz="2400" dirty="0" smtClean="0">
                <a:solidFill>
                  <a:schemeClr val="tx1">
                    <a:lumMod val="65000"/>
                    <a:lumOff val="35000"/>
                  </a:schemeClr>
                </a:solidFill>
              </a:rPr>
              <a:t>article</a:t>
            </a:r>
            <a:endParaRPr lang="fr-FR" sz="2400" dirty="0">
              <a:solidFill>
                <a:schemeClr val="tx1">
                  <a:lumMod val="65000"/>
                  <a:lumOff val="35000"/>
                </a:schemeClr>
              </a:solidFill>
            </a:endParaRPr>
          </a:p>
        </p:txBody>
      </p:sp>
      <p:sp>
        <p:nvSpPr>
          <p:cNvPr id="28" name="Rectangle 27"/>
          <p:cNvSpPr/>
          <p:nvPr userDrawn="1"/>
        </p:nvSpPr>
        <p:spPr>
          <a:xfrm>
            <a:off x="13865701" y="1945531"/>
            <a:ext cx="966931" cy="461665"/>
          </a:xfrm>
          <a:prstGeom prst="rect">
            <a:avLst/>
          </a:prstGeom>
        </p:spPr>
        <p:txBody>
          <a:bodyPr wrap="none">
            <a:spAutoFit/>
          </a:bodyPr>
          <a:lstStyle/>
          <a:p>
            <a:pPr lvl="0"/>
            <a:r>
              <a:rPr lang="fr-FR" sz="2400" dirty="0" smtClean="0">
                <a:solidFill>
                  <a:schemeClr val="tx2">
                    <a:lumMod val="40000"/>
                    <a:lumOff val="60000"/>
                  </a:schemeClr>
                </a:solidFill>
              </a:rPr>
              <a:t>article</a:t>
            </a:r>
            <a:endParaRPr lang="fr-FR" sz="2400" dirty="0">
              <a:solidFill>
                <a:schemeClr val="tx2">
                  <a:lumMod val="40000"/>
                  <a:lumOff val="60000"/>
                </a:schemeClr>
              </a:solidFill>
            </a:endParaRPr>
          </a:p>
        </p:txBody>
      </p:sp>
      <p:sp>
        <p:nvSpPr>
          <p:cNvPr id="7" name="Espace réservé du texte 3"/>
          <p:cNvSpPr>
            <a:spLocks noGrp="1"/>
          </p:cNvSpPr>
          <p:nvPr>
            <p:ph type="body" sz="quarter" idx="10" hasCustomPrompt="1"/>
          </p:nvPr>
        </p:nvSpPr>
        <p:spPr>
          <a:xfrm>
            <a:off x="287016" y="2407196"/>
            <a:ext cx="12241360" cy="6840760"/>
          </a:xfrm>
          <a:noFill/>
          <a:ln w="9525">
            <a:noFill/>
          </a:ln>
        </p:spPr>
        <p:txBody>
          <a:bodyPr/>
          <a:lstStyle>
            <a:lvl1pPr marL="76200" indent="0">
              <a:buNone/>
              <a:defRPr sz="3200">
                <a:solidFill>
                  <a:schemeClr val="bg1"/>
                </a:solidFill>
                <a:latin typeface="Lucida Console" panose="020B0609040504020204" pitchFamily="49" charset="0"/>
              </a:defRPr>
            </a:lvl1pPr>
          </a:lstStyle>
          <a:p>
            <a:pPr lvl="0"/>
            <a:r>
              <a:rPr lang="fr-FR" dirty="0" smtClean="0"/>
              <a:t>PS E:\formation-git&gt; git </a:t>
            </a:r>
            <a:r>
              <a:rPr lang="fr-FR" dirty="0" err="1" smtClean="0"/>
              <a:t>add</a:t>
            </a:r>
            <a:r>
              <a:rPr lang="fr-FR" dirty="0" smtClean="0"/>
              <a:t> .</a:t>
            </a:r>
            <a:endParaRPr lang="fr-FR" dirty="0"/>
          </a:p>
        </p:txBody>
      </p:sp>
    </p:spTree>
    <p:extLst>
      <p:ext uri="{BB962C8B-B14F-4D97-AF65-F5344CB8AC3E}">
        <p14:creationId xmlns:p14="http://schemas.microsoft.com/office/powerpoint/2010/main" val="243147041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avigateur 1">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6" y="41076"/>
            <a:ext cx="18288000" cy="10287000"/>
          </a:xfrm>
          <a:prstGeom prst="rect">
            <a:avLst/>
          </a:prstGeom>
        </p:spPr>
      </p:pic>
      <p:sp>
        <p:nvSpPr>
          <p:cNvPr id="5" name="Google Shape;23;p4"/>
          <p:cNvSpPr/>
          <p:nvPr userDrawn="1"/>
        </p:nvSpPr>
        <p:spPr>
          <a:xfrm>
            <a:off x="-22400" y="-4408"/>
            <a:ext cx="18310200" cy="1699857"/>
          </a:xfrm>
          <a:prstGeom prst="rect">
            <a:avLst/>
          </a:prstGeom>
          <a:solidFill>
            <a:srgbClr val="03A6A6"/>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dirty="0"/>
          </a:p>
        </p:txBody>
      </p:sp>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8" name="Espace réservé du texte 7"/>
          <p:cNvSpPr>
            <a:spLocks noGrp="1"/>
          </p:cNvSpPr>
          <p:nvPr>
            <p:ph type="body" sz="quarter" idx="10" hasCustomPrompt="1"/>
          </p:nvPr>
        </p:nvSpPr>
        <p:spPr>
          <a:xfrm>
            <a:off x="5903640" y="2695228"/>
            <a:ext cx="9505056" cy="360040"/>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stStyle>
          <a:p>
            <a:pPr lvl="0"/>
            <a:r>
              <a:rPr lang="fr-FR" dirty="0" smtClean="0"/>
              <a:t>www.google.com</a:t>
            </a:r>
            <a:endParaRPr lang="fr-FR" dirty="0"/>
          </a:p>
        </p:txBody>
      </p:sp>
      <p:sp>
        <p:nvSpPr>
          <p:cNvPr id="14" name="Espace réservé du texte 7"/>
          <p:cNvSpPr>
            <a:spLocks noGrp="1"/>
          </p:cNvSpPr>
          <p:nvPr>
            <p:ph type="body" sz="quarter" idx="11" hasCustomPrompt="1"/>
          </p:nvPr>
        </p:nvSpPr>
        <p:spPr>
          <a:xfrm>
            <a:off x="4319464" y="2119164"/>
            <a:ext cx="2448272" cy="288032"/>
          </a:xfrm>
        </p:spPr>
        <p:txBody>
          <a:bodyPr>
            <a:noAutofit/>
          </a:bodyPr>
          <a:lstStyle>
            <a:lvl1pPr marL="0" indent="0">
              <a:buNone/>
              <a:defRPr sz="1800">
                <a:solidFill>
                  <a:schemeClr val="tx1">
                    <a:lumMod val="50000"/>
                    <a:lumOff val="50000"/>
                  </a:schemeClr>
                </a:solidFill>
                <a:latin typeface="Arial" panose="020B0604020202020204" pitchFamily="34" charset="0"/>
                <a:cs typeface="Arial" panose="020B0604020202020204" pitchFamily="34" charset="0"/>
              </a:defRPr>
            </a:lvl1pPr>
          </a:lstStyle>
          <a:p>
            <a:pPr lvl="0"/>
            <a:r>
              <a:rPr lang="fr-FR" dirty="0" smtClean="0"/>
              <a:t>google.com</a:t>
            </a:r>
            <a:endParaRPr lang="fr-FR" dirty="0"/>
          </a:p>
        </p:txBody>
      </p:sp>
    </p:spTree>
    <p:extLst>
      <p:ext uri="{BB962C8B-B14F-4D97-AF65-F5344CB8AC3E}">
        <p14:creationId xmlns:p14="http://schemas.microsoft.com/office/powerpoint/2010/main" val="9811448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avigateur 2">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6" y="0"/>
            <a:ext cx="18288000" cy="10287000"/>
          </a:xfrm>
          <a:prstGeom prst="rect">
            <a:avLst/>
          </a:prstGeom>
        </p:spPr>
      </p:pic>
      <p:sp>
        <p:nvSpPr>
          <p:cNvPr id="5" name="Google Shape;23;p4"/>
          <p:cNvSpPr/>
          <p:nvPr userDrawn="1"/>
        </p:nvSpPr>
        <p:spPr>
          <a:xfrm>
            <a:off x="-22400" y="-4408"/>
            <a:ext cx="18310200" cy="1699857"/>
          </a:xfrm>
          <a:prstGeom prst="rect">
            <a:avLst/>
          </a:prstGeom>
          <a:solidFill>
            <a:srgbClr val="03A6A6"/>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dirty="0"/>
          </a:p>
        </p:txBody>
      </p:sp>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8" name="Espace réservé du texte 7"/>
          <p:cNvSpPr>
            <a:spLocks noGrp="1"/>
          </p:cNvSpPr>
          <p:nvPr>
            <p:ph type="body" sz="quarter" idx="10" hasCustomPrompt="1"/>
          </p:nvPr>
        </p:nvSpPr>
        <p:spPr>
          <a:xfrm>
            <a:off x="2663280" y="2695228"/>
            <a:ext cx="9505056" cy="360040"/>
          </a:xfrm>
        </p:spPr>
        <p:txBody>
          <a:bodyPr>
            <a:noAutofit/>
          </a:bodyPr>
          <a:lstStyle>
            <a:lvl1pPr marL="0" indent="0" algn="l">
              <a:lnSpc>
                <a:spcPct val="100000"/>
              </a:lnSpc>
              <a:buNone/>
              <a:defRPr sz="1800">
                <a:latin typeface="Arial" panose="020B0604020202020204" pitchFamily="34" charset="0"/>
                <a:cs typeface="Arial" panose="020B0604020202020204" pitchFamily="34" charset="0"/>
              </a:defRPr>
            </a:lvl1pPr>
          </a:lstStyle>
          <a:p>
            <a:pPr lvl="0"/>
            <a:r>
              <a:rPr lang="fr-FR" dirty="0" smtClean="0"/>
              <a:t>www.google.com</a:t>
            </a:r>
            <a:endParaRPr lang="fr-FR" dirty="0"/>
          </a:p>
        </p:txBody>
      </p:sp>
      <p:sp>
        <p:nvSpPr>
          <p:cNvPr id="14" name="Espace réservé du texte 7"/>
          <p:cNvSpPr>
            <a:spLocks noGrp="1"/>
          </p:cNvSpPr>
          <p:nvPr>
            <p:ph type="body" sz="quarter" idx="11" hasCustomPrompt="1"/>
          </p:nvPr>
        </p:nvSpPr>
        <p:spPr>
          <a:xfrm>
            <a:off x="1079104" y="2119164"/>
            <a:ext cx="2448272" cy="288032"/>
          </a:xfrm>
        </p:spPr>
        <p:txBody>
          <a:bodyPr>
            <a:noAutofit/>
          </a:bodyPr>
          <a:lstStyle>
            <a:lvl1pPr marL="0" indent="0">
              <a:buNone/>
              <a:defRPr sz="1800">
                <a:solidFill>
                  <a:schemeClr val="tx1">
                    <a:lumMod val="50000"/>
                    <a:lumOff val="50000"/>
                  </a:schemeClr>
                </a:solidFill>
                <a:latin typeface="Arial" panose="020B0604020202020204" pitchFamily="34" charset="0"/>
                <a:cs typeface="Arial" panose="020B0604020202020204" pitchFamily="34" charset="0"/>
              </a:defRPr>
            </a:lvl1pPr>
          </a:lstStyle>
          <a:p>
            <a:pPr lvl="0"/>
            <a:r>
              <a:rPr lang="fr-FR" dirty="0" smtClean="0"/>
              <a:t>google.com</a:t>
            </a:r>
            <a:endParaRPr lang="fr-FR" dirty="0"/>
          </a:p>
        </p:txBody>
      </p:sp>
    </p:spTree>
    <p:extLst>
      <p:ext uri="{BB962C8B-B14F-4D97-AF65-F5344CB8AC3E}">
        <p14:creationId xmlns:p14="http://schemas.microsoft.com/office/powerpoint/2010/main" val="170148385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 et contenu">
    <p:spTree>
      <p:nvGrpSpPr>
        <p:cNvPr id="1" name=""/>
        <p:cNvGrpSpPr/>
        <p:nvPr/>
      </p:nvGrpSpPr>
      <p:grpSpPr>
        <a:xfrm>
          <a:off x="0" y="0"/>
          <a:ext cx="0" cy="0"/>
          <a:chOff x="0" y="0"/>
          <a:chExt cx="0" cy="0"/>
        </a:xfrm>
      </p:grpSpPr>
      <p:sp>
        <p:nvSpPr>
          <p:cNvPr id="4" name="Espace réservé du contenu 3"/>
          <p:cNvSpPr>
            <a:spLocks noGrp="1"/>
          </p:cNvSpPr>
          <p:nvPr>
            <p:ph sz="half" idx="2"/>
          </p:nvPr>
        </p:nvSpPr>
        <p:spPr>
          <a:xfrm>
            <a:off x="7734300" y="2262188"/>
            <a:ext cx="9296400" cy="652700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Google Shape;23;p4"/>
          <p:cNvSpPr/>
          <p:nvPr userDrawn="1"/>
        </p:nvSpPr>
        <p:spPr>
          <a:xfrm>
            <a:off x="-22400" y="-4408"/>
            <a:ext cx="18310200" cy="1699857"/>
          </a:xfrm>
          <a:prstGeom prst="rect">
            <a:avLst/>
          </a:prstGeom>
          <a:solidFill>
            <a:srgbClr val="03A6A6"/>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dirty="0"/>
          </a:p>
        </p:txBody>
      </p:sp>
      <p:sp>
        <p:nvSpPr>
          <p:cNvPr id="9"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Tree>
    <p:extLst>
      <p:ext uri="{BB962C8B-B14F-4D97-AF65-F5344CB8AC3E}">
        <p14:creationId xmlns:p14="http://schemas.microsoft.com/office/powerpoint/2010/main" val="3633744748"/>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uleurs">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000" y="2263180"/>
            <a:ext cx="4896544" cy="2416602"/>
          </a:xfrm>
          <a:prstGeom prst="rect">
            <a:avLst/>
          </a:prstGeom>
        </p:spPr>
      </p:pic>
      <p:pic>
        <p:nvPicPr>
          <p:cNvPr id="7" name="Imag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1592" y="2335188"/>
            <a:ext cx="5046438" cy="2448272"/>
          </a:xfrm>
          <a:prstGeom prst="rect">
            <a:avLst/>
          </a:prstGeom>
        </p:spPr>
      </p:pic>
      <p:pic>
        <p:nvPicPr>
          <p:cNvPr id="8" name="Imag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3000" y="5071492"/>
            <a:ext cx="4824536" cy="2417103"/>
          </a:xfrm>
          <a:prstGeom prst="rect">
            <a:avLst/>
          </a:prstGeom>
        </p:spPr>
      </p:pic>
      <p:pic>
        <p:nvPicPr>
          <p:cNvPr id="10" name="Imag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44200" y="2335188"/>
            <a:ext cx="6014653" cy="2448272"/>
          </a:xfrm>
          <a:prstGeom prst="rect">
            <a:avLst/>
          </a:prstGeom>
        </p:spPr>
      </p:pic>
      <p:pic>
        <p:nvPicPr>
          <p:cNvPr id="11" name="Imag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16208" y="5143500"/>
            <a:ext cx="5864520" cy="2304256"/>
          </a:xfrm>
          <a:prstGeom prst="rect">
            <a:avLst/>
          </a:prstGeom>
        </p:spPr>
      </p:pic>
      <p:pic>
        <p:nvPicPr>
          <p:cNvPr id="12" name="Image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471592" y="5143500"/>
            <a:ext cx="4896544" cy="2396704"/>
          </a:xfrm>
          <a:prstGeom prst="rect">
            <a:avLst/>
          </a:prstGeom>
        </p:spPr>
      </p:pic>
      <p:sp>
        <p:nvSpPr>
          <p:cNvPr id="13"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r>
              <a:rPr lang="fr-FR" sz="6000" b="1" dirty="0" smtClean="0">
                <a:solidFill>
                  <a:schemeClr val="bg1"/>
                </a:solidFill>
              </a:rPr>
              <a:t>Titre</a:t>
            </a:r>
            <a:r>
              <a:rPr lang="fr-FR" sz="6000" b="1" baseline="0" dirty="0" smtClean="0">
                <a:solidFill>
                  <a:schemeClr val="bg1"/>
                </a:solidFill>
              </a:rPr>
              <a:t> HTML</a:t>
            </a:r>
            <a:endParaRPr sz="6000" b="1" dirty="0">
              <a:solidFill>
                <a:schemeClr val="bg1"/>
              </a:solidFill>
            </a:endParaRPr>
          </a:p>
        </p:txBody>
      </p:sp>
      <p:pic>
        <p:nvPicPr>
          <p:cNvPr id="1026" name="Picture 2" descr="https://www.colorcombos.com/font_image.php?color=FFFFFF&amp;background=E47911&amp;width=370&amp;text=The%20quick%20brown%20fox..."/>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223120" y="7879804"/>
            <a:ext cx="352425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 1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2816408" y="5575548"/>
            <a:ext cx="4362450" cy="4362450"/>
          </a:xfrm>
          <a:prstGeom prst="rect">
            <a:avLst/>
          </a:prstGeom>
        </p:spPr>
      </p:pic>
    </p:spTree>
    <p:extLst>
      <p:ext uri="{BB962C8B-B14F-4D97-AF65-F5344CB8AC3E}">
        <p14:creationId xmlns:p14="http://schemas.microsoft.com/office/powerpoint/2010/main" val="190329860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uleurs">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000" y="2263180"/>
            <a:ext cx="4896544" cy="2416602"/>
          </a:xfrm>
          <a:prstGeom prst="rect">
            <a:avLst/>
          </a:prstGeom>
        </p:spPr>
      </p:pic>
      <p:pic>
        <p:nvPicPr>
          <p:cNvPr id="7" name="Imag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1592" y="2335188"/>
            <a:ext cx="5046438" cy="2448272"/>
          </a:xfrm>
          <a:prstGeom prst="rect">
            <a:avLst/>
          </a:prstGeom>
        </p:spPr>
      </p:pic>
      <p:pic>
        <p:nvPicPr>
          <p:cNvPr id="8" name="Imag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3000" y="5071492"/>
            <a:ext cx="4824536" cy="2417103"/>
          </a:xfrm>
          <a:prstGeom prst="rect">
            <a:avLst/>
          </a:prstGeom>
        </p:spPr>
      </p:pic>
      <p:pic>
        <p:nvPicPr>
          <p:cNvPr id="10" name="Imag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44200" y="2335188"/>
            <a:ext cx="6014653" cy="2448272"/>
          </a:xfrm>
          <a:prstGeom prst="rect">
            <a:avLst/>
          </a:prstGeom>
        </p:spPr>
      </p:pic>
      <p:pic>
        <p:nvPicPr>
          <p:cNvPr id="11" name="Imag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16208" y="5143500"/>
            <a:ext cx="5864520" cy="2304256"/>
          </a:xfrm>
          <a:prstGeom prst="rect">
            <a:avLst/>
          </a:prstGeom>
        </p:spPr>
      </p:pic>
      <p:pic>
        <p:nvPicPr>
          <p:cNvPr id="12" name="Image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471592" y="5143500"/>
            <a:ext cx="4896544" cy="2396704"/>
          </a:xfrm>
          <a:prstGeom prst="rect">
            <a:avLst/>
          </a:prstGeom>
        </p:spPr>
      </p:pic>
      <p:sp>
        <p:nvSpPr>
          <p:cNvPr id="13" name="Google Shape;23;p4"/>
          <p:cNvSpPr/>
          <p:nvPr userDrawn="1"/>
        </p:nvSpPr>
        <p:spPr>
          <a:xfrm>
            <a:off x="-22400" y="-4407"/>
            <a:ext cx="18310200" cy="1691523"/>
          </a:xfrm>
          <a:prstGeom prst="rect">
            <a:avLst/>
          </a:prstGeom>
          <a:solidFill>
            <a:srgbClr val="30A9D8"/>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r>
              <a:rPr lang="fr-FR" sz="6000" b="1" dirty="0" smtClean="0">
                <a:solidFill>
                  <a:schemeClr val="bg1"/>
                </a:solidFill>
              </a:rPr>
              <a:t>Titre CSS</a:t>
            </a:r>
            <a:endParaRPr sz="6000" b="1" dirty="0">
              <a:solidFill>
                <a:schemeClr val="bg1"/>
              </a:solidFill>
            </a:endParaRPr>
          </a:p>
        </p:txBody>
      </p:sp>
      <p:pic>
        <p:nvPicPr>
          <p:cNvPr id="9" name="Imag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536488" y="-689148"/>
            <a:ext cx="4362450" cy="4362450"/>
          </a:xfrm>
          <a:prstGeom prst="rect">
            <a:avLst/>
          </a:prstGeom>
        </p:spPr>
      </p:pic>
    </p:spTree>
    <p:extLst>
      <p:ext uri="{BB962C8B-B14F-4D97-AF65-F5344CB8AC3E}">
        <p14:creationId xmlns:p14="http://schemas.microsoft.com/office/powerpoint/2010/main" val="124635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re de session">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pic>
        <p:nvPicPr>
          <p:cNvPr id="6" name="Imag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 y="41076"/>
            <a:ext cx="18288000" cy="10287000"/>
          </a:xfrm>
          <a:prstGeom prst="rect">
            <a:avLst/>
          </a:prstGeom>
        </p:spPr>
      </p:pic>
      <p:sp>
        <p:nvSpPr>
          <p:cNvPr id="2" name="Titre 1"/>
          <p:cNvSpPr>
            <a:spLocks noGrp="1"/>
          </p:cNvSpPr>
          <p:nvPr>
            <p:ph type="ctrTitle" hasCustomPrompt="1"/>
          </p:nvPr>
        </p:nvSpPr>
        <p:spPr>
          <a:xfrm>
            <a:off x="503040" y="2983260"/>
            <a:ext cx="8640960" cy="2861320"/>
          </a:xfrm>
        </p:spPr>
        <p:txBody>
          <a:bodyPr anchor="b">
            <a:normAutofit/>
          </a:bodyPr>
          <a:lstStyle>
            <a:lvl1pPr algn="l">
              <a:defRPr sz="7000">
                <a:solidFill>
                  <a:srgbClr val="4CAF50"/>
                </a:solidFill>
              </a:defRPr>
            </a:lvl1pPr>
          </a:lstStyle>
          <a:p>
            <a:r>
              <a:rPr lang="fr-FR" dirty="0" smtClean="0"/>
              <a:t>Titre de Session</a:t>
            </a:r>
            <a:endParaRPr lang="fr-FR" dirty="0"/>
          </a:p>
        </p:txBody>
      </p:sp>
      <p:sp>
        <p:nvSpPr>
          <p:cNvPr id="3" name="Sous-titre 2"/>
          <p:cNvSpPr>
            <a:spLocks noGrp="1"/>
          </p:cNvSpPr>
          <p:nvPr>
            <p:ph type="subTitle" idx="1"/>
          </p:nvPr>
        </p:nvSpPr>
        <p:spPr>
          <a:xfrm>
            <a:off x="503040" y="6260257"/>
            <a:ext cx="8640960" cy="2483643"/>
          </a:xfrm>
        </p:spPr>
        <p:txBody>
          <a:bodyPr/>
          <a:lstStyle>
            <a:lvl1pPr marL="0" indent="0" algn="l">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fr-FR" smtClean="0"/>
              <a:t>Modifiez le style des sous-titres du masque</a:t>
            </a:r>
            <a:endParaRPr lang="fr-FR"/>
          </a:p>
        </p:txBody>
      </p:sp>
      <p:sp>
        <p:nvSpPr>
          <p:cNvPr id="4" name="Espace réservé de la date 1"/>
          <p:cNvSpPr>
            <a:spLocks noGrp="1"/>
          </p:cNvSpPr>
          <p:nvPr>
            <p:ph type="dt" sz="half" idx="10"/>
          </p:nvPr>
        </p:nvSpPr>
        <p:spPr>
          <a:xfrm>
            <a:off x="13896528" y="9636372"/>
            <a:ext cx="4114800" cy="547688"/>
          </a:xfrm>
          <a:prstGeom prst="rect">
            <a:avLst/>
          </a:prstGeom>
        </p:spPr>
        <p:txBody>
          <a:bodyPr/>
          <a:lstStyle>
            <a:lvl1pPr algn="r">
              <a:defRPr sz="3200">
                <a:solidFill>
                  <a:srgbClr val="413932"/>
                </a:solidFill>
              </a:defRPr>
            </a:lvl1pPr>
          </a:lstStyle>
          <a:p>
            <a:fld id="{29198A9F-4C83-4502-BE7A-946C4A44E636}" type="datetimeFigureOut">
              <a:rPr lang="fr-FR" smtClean="0"/>
              <a:pPr/>
              <a:t>06/03/2024</a:t>
            </a:fld>
            <a:endParaRPr lang="fr-FR"/>
          </a:p>
        </p:txBody>
      </p:sp>
    </p:spTree>
    <p:extLst>
      <p:ext uri="{BB962C8B-B14F-4D97-AF65-F5344CB8AC3E}">
        <p14:creationId xmlns:p14="http://schemas.microsoft.com/office/powerpoint/2010/main" val="37377865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re de session">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pic>
        <p:nvPicPr>
          <p:cNvPr id="6" name="Imag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0932"/>
            <a:ext cx="18288000" cy="10287000"/>
          </a:xfrm>
          <a:prstGeom prst="rect">
            <a:avLst/>
          </a:prstGeom>
        </p:spPr>
      </p:pic>
      <p:pic>
        <p:nvPicPr>
          <p:cNvPr id="7" name="Imag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30932"/>
            <a:ext cx="18288000" cy="10287000"/>
          </a:xfrm>
          <a:prstGeom prst="rect">
            <a:avLst/>
          </a:prstGeom>
        </p:spPr>
      </p:pic>
      <p:sp>
        <p:nvSpPr>
          <p:cNvPr id="2" name="Titre 1"/>
          <p:cNvSpPr>
            <a:spLocks noGrp="1"/>
          </p:cNvSpPr>
          <p:nvPr>
            <p:ph type="ctrTitle" hasCustomPrompt="1"/>
          </p:nvPr>
        </p:nvSpPr>
        <p:spPr>
          <a:xfrm>
            <a:off x="503040" y="2983260"/>
            <a:ext cx="8640960" cy="2861320"/>
          </a:xfrm>
        </p:spPr>
        <p:txBody>
          <a:bodyPr anchor="b">
            <a:normAutofit/>
          </a:bodyPr>
          <a:lstStyle>
            <a:lvl1pPr algn="l">
              <a:defRPr sz="7000">
                <a:solidFill>
                  <a:srgbClr val="4CAF50"/>
                </a:solidFill>
              </a:defRPr>
            </a:lvl1pPr>
          </a:lstStyle>
          <a:p>
            <a:r>
              <a:rPr lang="fr-FR" dirty="0" smtClean="0"/>
              <a:t>Titre de Session</a:t>
            </a:r>
            <a:endParaRPr lang="fr-FR" dirty="0"/>
          </a:p>
        </p:txBody>
      </p:sp>
      <p:sp>
        <p:nvSpPr>
          <p:cNvPr id="3" name="Sous-titre 2"/>
          <p:cNvSpPr>
            <a:spLocks noGrp="1"/>
          </p:cNvSpPr>
          <p:nvPr>
            <p:ph type="subTitle" idx="1"/>
          </p:nvPr>
        </p:nvSpPr>
        <p:spPr>
          <a:xfrm>
            <a:off x="503040" y="6260257"/>
            <a:ext cx="8640960" cy="2483643"/>
          </a:xfrm>
        </p:spPr>
        <p:txBody>
          <a:bodyPr/>
          <a:lstStyle>
            <a:lvl1pPr marL="0" indent="0" algn="l">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fr-FR" smtClean="0"/>
              <a:t>Modifiez le style des sous-titres du masque</a:t>
            </a:r>
            <a:endParaRPr lang="fr-FR"/>
          </a:p>
        </p:txBody>
      </p:sp>
      <p:sp>
        <p:nvSpPr>
          <p:cNvPr id="4" name="Espace réservé de la date 1"/>
          <p:cNvSpPr>
            <a:spLocks noGrp="1"/>
          </p:cNvSpPr>
          <p:nvPr>
            <p:ph type="dt" sz="half" idx="10"/>
          </p:nvPr>
        </p:nvSpPr>
        <p:spPr>
          <a:xfrm>
            <a:off x="13896528" y="9636372"/>
            <a:ext cx="4114800" cy="547688"/>
          </a:xfrm>
          <a:prstGeom prst="rect">
            <a:avLst/>
          </a:prstGeom>
        </p:spPr>
        <p:txBody>
          <a:bodyPr/>
          <a:lstStyle>
            <a:lvl1pPr algn="r">
              <a:defRPr sz="3200">
                <a:solidFill>
                  <a:srgbClr val="413932"/>
                </a:solidFill>
              </a:defRPr>
            </a:lvl1pPr>
          </a:lstStyle>
          <a:p>
            <a:fld id="{29198A9F-4C83-4502-BE7A-946C4A44E636}" type="datetimeFigureOut">
              <a:rPr lang="fr-FR" smtClean="0"/>
              <a:pPr/>
              <a:t>06/03/2024</a:t>
            </a:fld>
            <a:endParaRPr lang="fr-FR"/>
          </a:p>
        </p:txBody>
      </p:sp>
    </p:spTree>
    <p:extLst>
      <p:ext uri="{BB962C8B-B14F-4D97-AF65-F5344CB8AC3E}">
        <p14:creationId xmlns:p14="http://schemas.microsoft.com/office/powerpoint/2010/main" val="35579677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1257300" y="9534526"/>
            <a:ext cx="4114800" cy="547688"/>
          </a:xfrm>
          <a:prstGeom prst="rect">
            <a:avLst/>
          </a:prstGeom>
        </p:spPr>
        <p:txBody>
          <a:bodyPr/>
          <a:lstStyle/>
          <a:p>
            <a:fld id="{29198A9F-4C83-4502-BE7A-946C4A44E636}" type="datetimeFigureOut">
              <a:rPr lang="fr-FR" smtClean="0"/>
              <a:t>06/03/2024</a:t>
            </a:fld>
            <a:endParaRPr lang="fr-FR"/>
          </a:p>
        </p:txBody>
      </p:sp>
      <p:sp>
        <p:nvSpPr>
          <p:cNvPr id="3" name="Espace réservé du pied de page 2"/>
          <p:cNvSpPr>
            <a:spLocks noGrp="1"/>
          </p:cNvSpPr>
          <p:nvPr>
            <p:ph type="ftr" sz="quarter" idx="11"/>
          </p:nvPr>
        </p:nvSpPr>
        <p:spPr>
          <a:xfrm>
            <a:off x="6057900" y="9534526"/>
            <a:ext cx="6172200" cy="547688"/>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12915900" y="9534526"/>
            <a:ext cx="4114800" cy="547688"/>
          </a:xfrm>
          <a:prstGeom prst="rect">
            <a:avLst/>
          </a:prstGeom>
        </p:spPr>
        <p:txBody>
          <a:bodyPr/>
          <a:lstStyle/>
          <a:p>
            <a:fld id="{7E699CAB-FC25-46D6-B007-657F26062608}" type="slidenum">
              <a:rPr lang="fr-FR" smtClean="0"/>
              <a:t>‹N°›</a:t>
            </a:fld>
            <a:endParaRPr lang="fr-FR"/>
          </a:p>
        </p:txBody>
      </p:sp>
    </p:spTree>
    <p:extLst>
      <p:ext uri="{BB962C8B-B14F-4D97-AF65-F5344CB8AC3E}">
        <p14:creationId xmlns:p14="http://schemas.microsoft.com/office/powerpoint/2010/main" val="10949310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 2">
    <p:spTree>
      <p:nvGrpSpPr>
        <p:cNvPr id="1" name=""/>
        <p:cNvGrpSpPr/>
        <p:nvPr/>
      </p:nvGrpSpPr>
      <p:grpSpPr>
        <a:xfrm>
          <a:off x="0" y="0"/>
          <a:ext cx="0" cy="0"/>
          <a:chOff x="0" y="0"/>
          <a:chExt cx="0" cy="0"/>
        </a:xfrm>
      </p:grpSpPr>
      <p:sp>
        <p:nvSpPr>
          <p:cNvPr id="5" name="Google Shape;23;p4"/>
          <p:cNvSpPr/>
          <p:nvPr userDrawn="1"/>
        </p:nvSpPr>
        <p:spPr>
          <a:xfrm>
            <a:off x="-22400" y="-4407"/>
            <a:ext cx="18310200" cy="1691523"/>
          </a:xfrm>
          <a:prstGeom prst="rect">
            <a:avLst/>
          </a:prstGeom>
          <a:solidFill>
            <a:srgbClr val="4CAF50"/>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8"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b="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dirty="0" smtClean="0"/>
              <a:t>Modifiez le style du titre</a:t>
            </a:r>
            <a:endParaRPr lang="fr-FR" noProof="0" dirty="0"/>
          </a:p>
        </p:txBody>
      </p:sp>
    </p:spTree>
    <p:extLst>
      <p:ext uri="{BB962C8B-B14F-4D97-AF65-F5344CB8AC3E}">
        <p14:creationId xmlns:p14="http://schemas.microsoft.com/office/powerpoint/2010/main" val="8731330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60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text">
    <p:spTree>
      <p:nvGrpSpPr>
        <p:cNvPr id="1" name=""/>
        <p:cNvGrpSpPr/>
        <p:nvPr/>
      </p:nvGrpSpPr>
      <p:grpSpPr>
        <a:xfrm>
          <a:off x="0" y="0"/>
          <a:ext cx="0" cy="0"/>
          <a:chOff x="0" y="0"/>
          <a:chExt cx="0" cy="0"/>
        </a:xfrm>
      </p:grpSpPr>
      <p:sp>
        <p:nvSpPr>
          <p:cNvPr id="5" name="Google Shape;23;p4"/>
          <p:cNvSpPr/>
          <p:nvPr userDrawn="1"/>
        </p:nvSpPr>
        <p:spPr>
          <a:xfrm>
            <a:off x="-22400" y="-4407"/>
            <a:ext cx="18310200" cy="1691523"/>
          </a:xfrm>
          <a:prstGeom prst="rect">
            <a:avLst/>
          </a:prstGeom>
          <a:solidFill>
            <a:srgbClr val="4CAF50"/>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8"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dirty="0" smtClean="0"/>
              <a:t>Modifiez le style du titre</a:t>
            </a:r>
            <a:endParaRPr lang="fr-FR" noProof="0" dirty="0"/>
          </a:p>
        </p:txBody>
      </p:sp>
      <p:sp>
        <p:nvSpPr>
          <p:cNvPr id="9" name="Content Placeholder 2"/>
          <p:cNvSpPr>
            <a:spLocks noGrp="1"/>
          </p:cNvSpPr>
          <p:nvPr>
            <p:ph idx="1"/>
          </p:nvPr>
        </p:nvSpPr>
        <p:spPr>
          <a:xfrm>
            <a:off x="623400" y="2304950"/>
            <a:ext cx="17041200" cy="6832800"/>
          </a:xfrm>
        </p:spPr>
        <p:txBody>
          <a:bodyPr/>
          <a:lstStyle>
            <a:lvl1pPr marL="0" indent="0">
              <a:buNone/>
              <a:defRPr>
                <a:solidFill>
                  <a:srgbClr val="413932"/>
                </a:solidFill>
              </a:defRPr>
            </a:lvl1pPr>
            <a:lvl2pPr marL="685800" indent="0">
              <a:buNone/>
              <a:defRPr>
                <a:solidFill>
                  <a:srgbClr val="413932"/>
                </a:solidFill>
              </a:defRPr>
            </a:lvl2pPr>
            <a:lvl3pPr marL="1371600" indent="0">
              <a:buNone/>
              <a:defRPr>
                <a:solidFill>
                  <a:srgbClr val="413932"/>
                </a:solidFill>
              </a:defRPr>
            </a:lvl3pPr>
            <a:lvl4pPr marL="2057400" indent="0">
              <a:buNone/>
              <a:defRPr>
                <a:solidFill>
                  <a:srgbClr val="413932"/>
                </a:solidFill>
              </a:defRPr>
            </a:lvl4pPr>
            <a:lvl5pPr marL="2743200" indent="0">
              <a:buNone/>
              <a:defRPr>
                <a:solidFill>
                  <a:srgbClr val="413932"/>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5131641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60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Google Shape;23;p4"/>
          <p:cNvSpPr/>
          <p:nvPr userDrawn="1"/>
        </p:nvSpPr>
        <p:spPr>
          <a:xfrm>
            <a:off x="-22400" y="-4407"/>
            <a:ext cx="18310200" cy="1691523"/>
          </a:xfrm>
          <a:prstGeom prst="rect">
            <a:avLst/>
          </a:prstGeom>
          <a:solidFill>
            <a:srgbClr val="4CAF50"/>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3" name="Colone 1"/>
          <p:cNvSpPr>
            <a:spLocks noGrp="1"/>
          </p:cNvSpPr>
          <p:nvPr>
            <p:ph sz="half" idx="1"/>
          </p:nvPr>
        </p:nvSpPr>
        <p:spPr>
          <a:xfrm>
            <a:off x="1257300" y="2262188"/>
            <a:ext cx="7772400" cy="6527007"/>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Colone 2"/>
          <p:cNvSpPr>
            <a:spLocks noGrp="1"/>
          </p:cNvSpPr>
          <p:nvPr>
            <p:ph sz="half" idx="2"/>
          </p:nvPr>
        </p:nvSpPr>
        <p:spPr>
          <a:xfrm>
            <a:off x="9258300" y="2262188"/>
            <a:ext cx="7772400" cy="6527007"/>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le"/>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Tree>
    <p:extLst>
      <p:ext uri="{BB962C8B-B14F-4D97-AF65-F5344CB8AC3E}">
        <p14:creationId xmlns:p14="http://schemas.microsoft.com/office/powerpoint/2010/main" val="3719616710"/>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2" name="Google Shape;23;p4"/>
          <p:cNvSpPr/>
          <p:nvPr userDrawn="1"/>
        </p:nvSpPr>
        <p:spPr>
          <a:xfrm>
            <a:off x="-22400" y="-4407"/>
            <a:ext cx="18310200" cy="1691523"/>
          </a:xfrm>
          <a:prstGeom prst="rect">
            <a:avLst/>
          </a:prstGeom>
          <a:solidFill>
            <a:srgbClr val="4CAF50"/>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4" name="Colone 2"/>
          <p:cNvSpPr>
            <a:spLocks noGrp="1" noChangeAspect="1"/>
          </p:cNvSpPr>
          <p:nvPr>
            <p:ph sz="half" idx="2"/>
          </p:nvPr>
        </p:nvSpPr>
        <p:spPr>
          <a:xfrm>
            <a:off x="215008" y="1975148"/>
            <a:ext cx="1260000" cy="1260000"/>
          </a:xfrm>
        </p:spPr>
        <p:txBody>
          <a:bodyPr/>
          <a:lstStyle>
            <a:lvl1pPr marL="0" indent="0">
              <a:buNone/>
              <a:defRPr baseline="0"/>
            </a:lvl1pPr>
          </a:lstStyle>
          <a:p>
            <a:pPr lvl="0"/>
            <a:endParaRPr lang="fr-FR" dirty="0"/>
          </a:p>
        </p:txBody>
      </p:sp>
      <p:sp>
        <p:nvSpPr>
          <p:cNvPr id="9" name="Title"/>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19" name="Colone 2"/>
          <p:cNvSpPr>
            <a:spLocks noGrp="1" noChangeAspect="1"/>
          </p:cNvSpPr>
          <p:nvPr>
            <p:ph sz="half" idx="10"/>
          </p:nvPr>
        </p:nvSpPr>
        <p:spPr>
          <a:xfrm>
            <a:off x="1655168" y="2052008"/>
            <a:ext cx="1260000" cy="1260000"/>
          </a:xfrm>
        </p:spPr>
        <p:txBody>
          <a:bodyPr/>
          <a:lstStyle>
            <a:lvl1pPr marL="0" indent="0">
              <a:buNone/>
              <a:defRPr baseline="0"/>
            </a:lvl1pPr>
          </a:lstStyle>
          <a:p>
            <a:pPr lvl="0"/>
            <a:endParaRPr lang="fr-FR" dirty="0"/>
          </a:p>
        </p:txBody>
      </p:sp>
      <p:sp>
        <p:nvSpPr>
          <p:cNvPr id="20" name="Colone 2"/>
          <p:cNvSpPr>
            <a:spLocks noGrp="1" noChangeAspect="1"/>
          </p:cNvSpPr>
          <p:nvPr>
            <p:ph sz="half" idx="11"/>
          </p:nvPr>
        </p:nvSpPr>
        <p:spPr>
          <a:xfrm>
            <a:off x="3095328" y="2052008"/>
            <a:ext cx="1260000" cy="1260000"/>
          </a:xfrm>
        </p:spPr>
        <p:txBody>
          <a:bodyPr/>
          <a:lstStyle>
            <a:lvl1pPr marL="0" indent="0">
              <a:buNone/>
              <a:defRPr baseline="0"/>
            </a:lvl1pPr>
          </a:lstStyle>
          <a:p>
            <a:pPr lvl="0"/>
            <a:endParaRPr lang="fr-FR" dirty="0"/>
          </a:p>
        </p:txBody>
      </p:sp>
      <p:sp>
        <p:nvSpPr>
          <p:cNvPr id="21" name="Colone 2"/>
          <p:cNvSpPr>
            <a:spLocks noGrp="1" noChangeAspect="1"/>
          </p:cNvSpPr>
          <p:nvPr>
            <p:ph sz="half" idx="12"/>
          </p:nvPr>
        </p:nvSpPr>
        <p:spPr>
          <a:xfrm>
            <a:off x="4535488" y="2073918"/>
            <a:ext cx="1260000" cy="1260000"/>
          </a:xfrm>
        </p:spPr>
        <p:txBody>
          <a:bodyPr/>
          <a:lstStyle>
            <a:lvl1pPr marL="0" indent="0">
              <a:buNone/>
              <a:defRPr baseline="0"/>
            </a:lvl1pPr>
          </a:lstStyle>
          <a:p>
            <a:pPr lvl="0"/>
            <a:endParaRPr lang="fr-FR" dirty="0"/>
          </a:p>
        </p:txBody>
      </p:sp>
      <p:sp>
        <p:nvSpPr>
          <p:cNvPr id="24" name="Colone 2"/>
          <p:cNvSpPr>
            <a:spLocks noGrp="1" noChangeAspect="1"/>
          </p:cNvSpPr>
          <p:nvPr>
            <p:ph sz="half" idx="13"/>
          </p:nvPr>
        </p:nvSpPr>
        <p:spPr>
          <a:xfrm>
            <a:off x="6033384" y="2083300"/>
            <a:ext cx="1260000" cy="1260000"/>
          </a:xfrm>
        </p:spPr>
        <p:txBody>
          <a:bodyPr/>
          <a:lstStyle>
            <a:lvl1pPr marL="0" indent="0">
              <a:buNone/>
              <a:defRPr baseline="0"/>
            </a:lvl1pPr>
          </a:lstStyle>
          <a:p>
            <a:pPr lvl="0"/>
            <a:endParaRPr lang="fr-FR" dirty="0"/>
          </a:p>
        </p:txBody>
      </p:sp>
      <p:sp>
        <p:nvSpPr>
          <p:cNvPr id="25" name="Colone 2"/>
          <p:cNvSpPr>
            <a:spLocks noGrp="1" noChangeAspect="1"/>
          </p:cNvSpPr>
          <p:nvPr>
            <p:ph sz="half" idx="14"/>
          </p:nvPr>
        </p:nvSpPr>
        <p:spPr>
          <a:xfrm>
            <a:off x="7545552" y="2083300"/>
            <a:ext cx="1260000" cy="1260000"/>
          </a:xfrm>
        </p:spPr>
        <p:txBody>
          <a:bodyPr/>
          <a:lstStyle>
            <a:lvl1pPr marL="0" indent="0">
              <a:buNone/>
              <a:defRPr baseline="0"/>
            </a:lvl1pPr>
          </a:lstStyle>
          <a:p>
            <a:pPr lvl="0"/>
            <a:endParaRPr lang="fr-FR" dirty="0"/>
          </a:p>
        </p:txBody>
      </p:sp>
      <p:sp>
        <p:nvSpPr>
          <p:cNvPr id="28" name="Colone 2"/>
          <p:cNvSpPr>
            <a:spLocks noGrp="1" noChangeAspect="1"/>
          </p:cNvSpPr>
          <p:nvPr>
            <p:ph sz="half" idx="15"/>
          </p:nvPr>
        </p:nvSpPr>
        <p:spPr>
          <a:xfrm>
            <a:off x="8985712" y="2083300"/>
            <a:ext cx="1260000" cy="1260000"/>
          </a:xfrm>
        </p:spPr>
        <p:txBody>
          <a:bodyPr/>
          <a:lstStyle>
            <a:lvl1pPr marL="0" indent="0">
              <a:buNone/>
              <a:defRPr baseline="0"/>
            </a:lvl1pPr>
          </a:lstStyle>
          <a:p>
            <a:pPr lvl="0"/>
            <a:endParaRPr lang="fr-FR" dirty="0"/>
          </a:p>
        </p:txBody>
      </p:sp>
      <p:sp>
        <p:nvSpPr>
          <p:cNvPr id="29" name="Colone 2"/>
          <p:cNvSpPr>
            <a:spLocks noGrp="1" noChangeAspect="1"/>
          </p:cNvSpPr>
          <p:nvPr>
            <p:ph sz="half" idx="16"/>
          </p:nvPr>
        </p:nvSpPr>
        <p:spPr>
          <a:xfrm>
            <a:off x="10512152" y="2083300"/>
            <a:ext cx="1260000" cy="1260000"/>
          </a:xfrm>
        </p:spPr>
        <p:txBody>
          <a:bodyPr/>
          <a:lstStyle>
            <a:lvl1pPr marL="0" indent="0">
              <a:buNone/>
              <a:defRPr baseline="0"/>
            </a:lvl1pPr>
          </a:lstStyle>
          <a:p>
            <a:pPr lvl="0"/>
            <a:endParaRPr lang="fr-FR" dirty="0"/>
          </a:p>
        </p:txBody>
      </p:sp>
      <p:sp>
        <p:nvSpPr>
          <p:cNvPr id="30" name="Colone 2"/>
          <p:cNvSpPr>
            <a:spLocks noGrp="1" noChangeAspect="1"/>
          </p:cNvSpPr>
          <p:nvPr>
            <p:ph sz="half" idx="17"/>
          </p:nvPr>
        </p:nvSpPr>
        <p:spPr>
          <a:xfrm>
            <a:off x="12082056" y="2083300"/>
            <a:ext cx="1260000" cy="1260000"/>
          </a:xfrm>
        </p:spPr>
        <p:txBody>
          <a:bodyPr/>
          <a:lstStyle>
            <a:lvl1pPr marL="0" indent="0">
              <a:buNone/>
              <a:defRPr baseline="0"/>
            </a:lvl1pPr>
          </a:lstStyle>
          <a:p>
            <a:pPr lvl="0"/>
            <a:endParaRPr lang="fr-FR" dirty="0"/>
          </a:p>
        </p:txBody>
      </p:sp>
      <p:sp>
        <p:nvSpPr>
          <p:cNvPr id="31" name="Colone 2"/>
          <p:cNvSpPr>
            <a:spLocks noGrp="1" noChangeAspect="1"/>
          </p:cNvSpPr>
          <p:nvPr>
            <p:ph sz="half" idx="18"/>
          </p:nvPr>
        </p:nvSpPr>
        <p:spPr>
          <a:xfrm>
            <a:off x="13738240" y="2119164"/>
            <a:ext cx="1260000" cy="1260000"/>
          </a:xfrm>
        </p:spPr>
        <p:txBody>
          <a:bodyPr/>
          <a:lstStyle>
            <a:lvl1pPr marL="0" indent="0">
              <a:buNone/>
              <a:defRPr baseline="0"/>
            </a:lvl1pPr>
          </a:lstStyle>
          <a:p>
            <a:pPr lvl="0"/>
            <a:endParaRPr lang="fr-FR" dirty="0"/>
          </a:p>
        </p:txBody>
      </p:sp>
      <p:sp>
        <p:nvSpPr>
          <p:cNvPr id="32" name="Colone 2"/>
          <p:cNvSpPr>
            <a:spLocks noGrp="1" noChangeAspect="1"/>
          </p:cNvSpPr>
          <p:nvPr>
            <p:ph sz="half" idx="19"/>
          </p:nvPr>
        </p:nvSpPr>
        <p:spPr>
          <a:xfrm>
            <a:off x="15264680" y="2083300"/>
            <a:ext cx="1260000" cy="1260000"/>
          </a:xfrm>
        </p:spPr>
        <p:txBody>
          <a:bodyPr/>
          <a:lstStyle>
            <a:lvl1pPr marL="0" indent="0">
              <a:buNone/>
              <a:defRPr baseline="0"/>
            </a:lvl1pPr>
          </a:lstStyle>
          <a:p>
            <a:pPr lvl="0"/>
            <a:endParaRPr lang="fr-FR" dirty="0"/>
          </a:p>
        </p:txBody>
      </p:sp>
      <p:sp>
        <p:nvSpPr>
          <p:cNvPr id="33" name="Colone 2"/>
          <p:cNvSpPr>
            <a:spLocks noGrp="1" noChangeAspect="1"/>
          </p:cNvSpPr>
          <p:nvPr>
            <p:ph sz="half" idx="20"/>
          </p:nvPr>
        </p:nvSpPr>
        <p:spPr>
          <a:xfrm>
            <a:off x="16834584" y="2083300"/>
            <a:ext cx="1260000" cy="1260000"/>
          </a:xfrm>
        </p:spPr>
        <p:txBody>
          <a:bodyPr/>
          <a:lstStyle>
            <a:lvl1pPr marL="0" indent="0">
              <a:buNone/>
              <a:defRPr baseline="0"/>
            </a:lvl1pPr>
          </a:lstStyle>
          <a:p>
            <a:pPr lvl="0"/>
            <a:endParaRPr lang="fr-FR" dirty="0"/>
          </a:p>
        </p:txBody>
      </p:sp>
      <p:sp>
        <p:nvSpPr>
          <p:cNvPr id="34" name="Colone 2"/>
          <p:cNvSpPr>
            <a:spLocks noGrp="1" noChangeAspect="1"/>
          </p:cNvSpPr>
          <p:nvPr>
            <p:ph sz="half" idx="21"/>
          </p:nvPr>
        </p:nvSpPr>
        <p:spPr>
          <a:xfrm>
            <a:off x="251192" y="3492168"/>
            <a:ext cx="1260000" cy="1260000"/>
          </a:xfrm>
        </p:spPr>
        <p:txBody>
          <a:bodyPr/>
          <a:lstStyle>
            <a:lvl1pPr marL="0" indent="0">
              <a:buNone/>
              <a:defRPr baseline="0"/>
            </a:lvl1pPr>
          </a:lstStyle>
          <a:p>
            <a:pPr lvl="0"/>
            <a:endParaRPr lang="fr-FR" dirty="0"/>
          </a:p>
        </p:txBody>
      </p:sp>
      <p:sp>
        <p:nvSpPr>
          <p:cNvPr id="35" name="Colone 2"/>
          <p:cNvSpPr>
            <a:spLocks noGrp="1" noChangeAspect="1"/>
          </p:cNvSpPr>
          <p:nvPr>
            <p:ph sz="half" idx="22"/>
          </p:nvPr>
        </p:nvSpPr>
        <p:spPr>
          <a:xfrm>
            <a:off x="1712904" y="3492168"/>
            <a:ext cx="1260000" cy="1260000"/>
          </a:xfrm>
        </p:spPr>
        <p:txBody>
          <a:bodyPr/>
          <a:lstStyle>
            <a:lvl1pPr marL="0" indent="0">
              <a:buNone/>
              <a:defRPr baseline="0"/>
            </a:lvl1pPr>
          </a:lstStyle>
          <a:p>
            <a:pPr lvl="0"/>
            <a:endParaRPr lang="fr-FR" dirty="0"/>
          </a:p>
        </p:txBody>
      </p:sp>
      <p:sp>
        <p:nvSpPr>
          <p:cNvPr id="36" name="Colone 2"/>
          <p:cNvSpPr>
            <a:spLocks noGrp="1" noChangeAspect="1"/>
          </p:cNvSpPr>
          <p:nvPr>
            <p:ph sz="half" idx="23"/>
          </p:nvPr>
        </p:nvSpPr>
        <p:spPr>
          <a:xfrm>
            <a:off x="3167336" y="3492168"/>
            <a:ext cx="1260000" cy="1260000"/>
          </a:xfrm>
        </p:spPr>
        <p:txBody>
          <a:bodyPr/>
          <a:lstStyle>
            <a:lvl1pPr marL="0" indent="0">
              <a:buNone/>
              <a:defRPr baseline="0"/>
            </a:lvl1pPr>
          </a:lstStyle>
          <a:p>
            <a:pPr lvl="0"/>
            <a:endParaRPr lang="fr-FR" dirty="0"/>
          </a:p>
        </p:txBody>
      </p:sp>
      <p:sp>
        <p:nvSpPr>
          <p:cNvPr id="37" name="Colone 2"/>
          <p:cNvSpPr>
            <a:spLocks noGrp="1" noChangeAspect="1"/>
          </p:cNvSpPr>
          <p:nvPr>
            <p:ph sz="half" idx="24"/>
          </p:nvPr>
        </p:nvSpPr>
        <p:spPr>
          <a:xfrm>
            <a:off x="4607496" y="3514078"/>
            <a:ext cx="1260000" cy="1260000"/>
          </a:xfrm>
        </p:spPr>
        <p:txBody>
          <a:bodyPr/>
          <a:lstStyle>
            <a:lvl1pPr marL="0" indent="0">
              <a:buNone/>
              <a:defRPr baseline="0"/>
            </a:lvl1pPr>
          </a:lstStyle>
          <a:p>
            <a:pPr lvl="0"/>
            <a:endParaRPr lang="fr-FR" dirty="0"/>
          </a:p>
        </p:txBody>
      </p:sp>
      <p:sp>
        <p:nvSpPr>
          <p:cNvPr id="38" name="Colone 2"/>
          <p:cNvSpPr>
            <a:spLocks noGrp="1" noChangeAspect="1"/>
          </p:cNvSpPr>
          <p:nvPr>
            <p:ph sz="half" idx="25"/>
          </p:nvPr>
        </p:nvSpPr>
        <p:spPr>
          <a:xfrm>
            <a:off x="6033384" y="3492168"/>
            <a:ext cx="1260000" cy="1260000"/>
          </a:xfrm>
        </p:spPr>
        <p:txBody>
          <a:bodyPr/>
          <a:lstStyle>
            <a:lvl1pPr marL="0" indent="0">
              <a:buNone/>
              <a:defRPr baseline="0"/>
            </a:lvl1pPr>
          </a:lstStyle>
          <a:p>
            <a:pPr lvl="0"/>
            <a:endParaRPr lang="fr-FR" dirty="0"/>
          </a:p>
        </p:txBody>
      </p:sp>
      <p:sp>
        <p:nvSpPr>
          <p:cNvPr id="39" name="Colone 2"/>
          <p:cNvSpPr>
            <a:spLocks noGrp="1" noChangeAspect="1"/>
          </p:cNvSpPr>
          <p:nvPr>
            <p:ph sz="half" idx="26"/>
          </p:nvPr>
        </p:nvSpPr>
        <p:spPr>
          <a:xfrm>
            <a:off x="7545552" y="3492168"/>
            <a:ext cx="1260000" cy="1260000"/>
          </a:xfrm>
        </p:spPr>
        <p:txBody>
          <a:bodyPr/>
          <a:lstStyle>
            <a:lvl1pPr marL="0" indent="0">
              <a:buNone/>
              <a:defRPr baseline="0"/>
            </a:lvl1pPr>
          </a:lstStyle>
          <a:p>
            <a:pPr lvl="0"/>
            <a:endParaRPr lang="fr-FR" dirty="0"/>
          </a:p>
        </p:txBody>
      </p:sp>
      <p:sp>
        <p:nvSpPr>
          <p:cNvPr id="40" name="Colone 2"/>
          <p:cNvSpPr>
            <a:spLocks noGrp="1" noChangeAspect="1"/>
          </p:cNvSpPr>
          <p:nvPr>
            <p:ph sz="half" idx="27"/>
          </p:nvPr>
        </p:nvSpPr>
        <p:spPr>
          <a:xfrm>
            <a:off x="8985712" y="3487316"/>
            <a:ext cx="1260000" cy="1260000"/>
          </a:xfrm>
        </p:spPr>
        <p:txBody>
          <a:bodyPr/>
          <a:lstStyle>
            <a:lvl1pPr marL="0" indent="0">
              <a:buNone/>
              <a:defRPr baseline="0"/>
            </a:lvl1pPr>
          </a:lstStyle>
          <a:p>
            <a:pPr lvl="0"/>
            <a:endParaRPr lang="fr-FR" dirty="0"/>
          </a:p>
        </p:txBody>
      </p:sp>
      <p:sp>
        <p:nvSpPr>
          <p:cNvPr id="41" name="Colone 2"/>
          <p:cNvSpPr>
            <a:spLocks noGrp="1" noChangeAspect="1"/>
          </p:cNvSpPr>
          <p:nvPr>
            <p:ph sz="half" idx="28"/>
          </p:nvPr>
        </p:nvSpPr>
        <p:spPr>
          <a:xfrm>
            <a:off x="10512152" y="3487316"/>
            <a:ext cx="1260000" cy="1260000"/>
          </a:xfrm>
        </p:spPr>
        <p:txBody>
          <a:bodyPr/>
          <a:lstStyle>
            <a:lvl1pPr marL="0" indent="0">
              <a:buNone/>
              <a:defRPr baseline="0"/>
            </a:lvl1pPr>
          </a:lstStyle>
          <a:p>
            <a:pPr lvl="0"/>
            <a:endParaRPr lang="fr-FR" dirty="0"/>
          </a:p>
        </p:txBody>
      </p:sp>
      <p:sp>
        <p:nvSpPr>
          <p:cNvPr id="42" name="Colone 2"/>
          <p:cNvSpPr>
            <a:spLocks noGrp="1" noChangeAspect="1"/>
          </p:cNvSpPr>
          <p:nvPr>
            <p:ph sz="half" idx="29"/>
          </p:nvPr>
        </p:nvSpPr>
        <p:spPr>
          <a:xfrm>
            <a:off x="12082056" y="3487316"/>
            <a:ext cx="1260000" cy="1260000"/>
          </a:xfrm>
        </p:spPr>
        <p:txBody>
          <a:bodyPr/>
          <a:lstStyle>
            <a:lvl1pPr marL="0" indent="0">
              <a:buNone/>
              <a:defRPr baseline="0"/>
            </a:lvl1pPr>
          </a:lstStyle>
          <a:p>
            <a:pPr lvl="0"/>
            <a:endParaRPr lang="fr-FR" dirty="0"/>
          </a:p>
        </p:txBody>
      </p:sp>
      <p:sp>
        <p:nvSpPr>
          <p:cNvPr id="43" name="Colone 2"/>
          <p:cNvSpPr>
            <a:spLocks noGrp="1" noChangeAspect="1"/>
          </p:cNvSpPr>
          <p:nvPr>
            <p:ph sz="half" idx="30"/>
          </p:nvPr>
        </p:nvSpPr>
        <p:spPr>
          <a:xfrm>
            <a:off x="13738240" y="3509226"/>
            <a:ext cx="1260000" cy="1260000"/>
          </a:xfrm>
        </p:spPr>
        <p:txBody>
          <a:bodyPr/>
          <a:lstStyle>
            <a:lvl1pPr marL="0" indent="0">
              <a:buNone/>
              <a:defRPr baseline="0"/>
            </a:lvl1pPr>
          </a:lstStyle>
          <a:p>
            <a:pPr lvl="0"/>
            <a:endParaRPr lang="fr-FR" dirty="0"/>
          </a:p>
        </p:txBody>
      </p:sp>
      <p:sp>
        <p:nvSpPr>
          <p:cNvPr id="44" name="Colone 2"/>
          <p:cNvSpPr>
            <a:spLocks noGrp="1" noChangeAspect="1"/>
          </p:cNvSpPr>
          <p:nvPr>
            <p:ph sz="half" idx="31"/>
          </p:nvPr>
        </p:nvSpPr>
        <p:spPr>
          <a:xfrm>
            <a:off x="15264680" y="3487316"/>
            <a:ext cx="1260000" cy="1260000"/>
          </a:xfrm>
        </p:spPr>
        <p:txBody>
          <a:bodyPr/>
          <a:lstStyle>
            <a:lvl1pPr marL="0" indent="0">
              <a:buNone/>
              <a:defRPr baseline="0"/>
            </a:lvl1pPr>
          </a:lstStyle>
          <a:p>
            <a:pPr lvl="0"/>
            <a:endParaRPr lang="fr-FR" dirty="0"/>
          </a:p>
        </p:txBody>
      </p:sp>
      <p:sp>
        <p:nvSpPr>
          <p:cNvPr id="45" name="Colone 2"/>
          <p:cNvSpPr>
            <a:spLocks noGrp="1" noChangeAspect="1"/>
          </p:cNvSpPr>
          <p:nvPr>
            <p:ph sz="half" idx="32"/>
          </p:nvPr>
        </p:nvSpPr>
        <p:spPr>
          <a:xfrm>
            <a:off x="16834584" y="3487316"/>
            <a:ext cx="1260000" cy="1260000"/>
          </a:xfrm>
        </p:spPr>
        <p:txBody>
          <a:bodyPr/>
          <a:lstStyle>
            <a:lvl1pPr marL="0" indent="0">
              <a:buNone/>
              <a:defRPr baseline="0"/>
            </a:lvl1pPr>
          </a:lstStyle>
          <a:p>
            <a:pPr lvl="0"/>
            <a:endParaRPr lang="fr-FR" dirty="0"/>
          </a:p>
        </p:txBody>
      </p:sp>
      <p:sp>
        <p:nvSpPr>
          <p:cNvPr id="46" name="Colone 2"/>
          <p:cNvSpPr>
            <a:spLocks noGrp="1" noChangeAspect="1"/>
          </p:cNvSpPr>
          <p:nvPr>
            <p:ph sz="half" idx="33"/>
          </p:nvPr>
        </p:nvSpPr>
        <p:spPr>
          <a:xfrm>
            <a:off x="251192" y="4932328"/>
            <a:ext cx="1260000" cy="1260000"/>
          </a:xfrm>
        </p:spPr>
        <p:txBody>
          <a:bodyPr/>
          <a:lstStyle>
            <a:lvl1pPr marL="0" indent="0">
              <a:buNone/>
              <a:defRPr baseline="0"/>
            </a:lvl1pPr>
          </a:lstStyle>
          <a:p>
            <a:pPr lvl="0"/>
            <a:endParaRPr lang="fr-FR" dirty="0"/>
          </a:p>
        </p:txBody>
      </p:sp>
      <p:sp>
        <p:nvSpPr>
          <p:cNvPr id="47" name="Colone 2"/>
          <p:cNvSpPr>
            <a:spLocks noGrp="1" noChangeAspect="1"/>
          </p:cNvSpPr>
          <p:nvPr>
            <p:ph sz="half" idx="34"/>
          </p:nvPr>
        </p:nvSpPr>
        <p:spPr>
          <a:xfrm>
            <a:off x="1712904" y="4932328"/>
            <a:ext cx="1260000" cy="1260000"/>
          </a:xfrm>
        </p:spPr>
        <p:txBody>
          <a:bodyPr/>
          <a:lstStyle>
            <a:lvl1pPr marL="0" indent="0">
              <a:buNone/>
              <a:defRPr baseline="0"/>
            </a:lvl1pPr>
          </a:lstStyle>
          <a:p>
            <a:pPr lvl="0"/>
            <a:endParaRPr lang="fr-FR" dirty="0"/>
          </a:p>
        </p:txBody>
      </p:sp>
      <p:sp>
        <p:nvSpPr>
          <p:cNvPr id="48" name="Colone 2"/>
          <p:cNvSpPr>
            <a:spLocks noGrp="1" noChangeAspect="1"/>
          </p:cNvSpPr>
          <p:nvPr>
            <p:ph sz="half" idx="35"/>
          </p:nvPr>
        </p:nvSpPr>
        <p:spPr>
          <a:xfrm>
            <a:off x="3167336" y="4932328"/>
            <a:ext cx="1260000" cy="1260000"/>
          </a:xfrm>
        </p:spPr>
        <p:txBody>
          <a:bodyPr/>
          <a:lstStyle>
            <a:lvl1pPr marL="0" indent="0">
              <a:buNone/>
              <a:defRPr baseline="0"/>
            </a:lvl1pPr>
          </a:lstStyle>
          <a:p>
            <a:pPr lvl="0"/>
            <a:endParaRPr lang="fr-FR" dirty="0"/>
          </a:p>
        </p:txBody>
      </p:sp>
      <p:sp>
        <p:nvSpPr>
          <p:cNvPr id="49" name="Colone 2"/>
          <p:cNvSpPr>
            <a:spLocks noGrp="1" noChangeAspect="1"/>
          </p:cNvSpPr>
          <p:nvPr>
            <p:ph sz="half" idx="36"/>
          </p:nvPr>
        </p:nvSpPr>
        <p:spPr>
          <a:xfrm>
            <a:off x="4607496" y="4954238"/>
            <a:ext cx="1260000" cy="1260000"/>
          </a:xfrm>
        </p:spPr>
        <p:txBody>
          <a:bodyPr/>
          <a:lstStyle>
            <a:lvl1pPr marL="0" indent="0">
              <a:buNone/>
              <a:defRPr baseline="0"/>
            </a:lvl1pPr>
          </a:lstStyle>
          <a:p>
            <a:pPr lvl="0"/>
            <a:endParaRPr lang="fr-FR" dirty="0"/>
          </a:p>
        </p:txBody>
      </p:sp>
      <p:sp>
        <p:nvSpPr>
          <p:cNvPr id="50" name="Colone 2"/>
          <p:cNvSpPr>
            <a:spLocks noGrp="1" noChangeAspect="1"/>
          </p:cNvSpPr>
          <p:nvPr>
            <p:ph sz="half" idx="37"/>
          </p:nvPr>
        </p:nvSpPr>
        <p:spPr>
          <a:xfrm>
            <a:off x="6033384" y="4932328"/>
            <a:ext cx="1260000" cy="1260000"/>
          </a:xfrm>
        </p:spPr>
        <p:txBody>
          <a:bodyPr/>
          <a:lstStyle>
            <a:lvl1pPr marL="0" indent="0">
              <a:buNone/>
              <a:defRPr baseline="0"/>
            </a:lvl1pPr>
          </a:lstStyle>
          <a:p>
            <a:pPr lvl="0"/>
            <a:endParaRPr lang="fr-FR" dirty="0"/>
          </a:p>
        </p:txBody>
      </p:sp>
      <p:sp>
        <p:nvSpPr>
          <p:cNvPr id="51" name="Colone 2"/>
          <p:cNvSpPr>
            <a:spLocks noGrp="1" noChangeAspect="1"/>
          </p:cNvSpPr>
          <p:nvPr>
            <p:ph sz="half" idx="38"/>
          </p:nvPr>
        </p:nvSpPr>
        <p:spPr>
          <a:xfrm>
            <a:off x="7545552" y="4932328"/>
            <a:ext cx="1260000" cy="1260000"/>
          </a:xfrm>
        </p:spPr>
        <p:txBody>
          <a:bodyPr/>
          <a:lstStyle>
            <a:lvl1pPr marL="0" indent="0">
              <a:buNone/>
              <a:defRPr baseline="0"/>
            </a:lvl1pPr>
          </a:lstStyle>
          <a:p>
            <a:pPr lvl="0"/>
            <a:endParaRPr lang="fr-FR" dirty="0"/>
          </a:p>
        </p:txBody>
      </p:sp>
      <p:sp>
        <p:nvSpPr>
          <p:cNvPr id="52" name="Colone 2"/>
          <p:cNvSpPr>
            <a:spLocks noGrp="1" noChangeAspect="1"/>
          </p:cNvSpPr>
          <p:nvPr>
            <p:ph sz="half" idx="39"/>
          </p:nvPr>
        </p:nvSpPr>
        <p:spPr>
          <a:xfrm>
            <a:off x="8985712" y="4927476"/>
            <a:ext cx="1260000" cy="1260000"/>
          </a:xfrm>
        </p:spPr>
        <p:txBody>
          <a:bodyPr/>
          <a:lstStyle>
            <a:lvl1pPr marL="0" indent="0">
              <a:buNone/>
              <a:defRPr baseline="0"/>
            </a:lvl1pPr>
          </a:lstStyle>
          <a:p>
            <a:pPr lvl="0"/>
            <a:endParaRPr lang="fr-FR" dirty="0"/>
          </a:p>
        </p:txBody>
      </p:sp>
      <p:sp>
        <p:nvSpPr>
          <p:cNvPr id="53" name="Colone 2"/>
          <p:cNvSpPr>
            <a:spLocks noGrp="1" noChangeAspect="1"/>
          </p:cNvSpPr>
          <p:nvPr>
            <p:ph sz="half" idx="40"/>
          </p:nvPr>
        </p:nvSpPr>
        <p:spPr>
          <a:xfrm>
            <a:off x="10512152" y="4927476"/>
            <a:ext cx="1260000" cy="1260000"/>
          </a:xfrm>
        </p:spPr>
        <p:txBody>
          <a:bodyPr/>
          <a:lstStyle>
            <a:lvl1pPr marL="0" indent="0">
              <a:buNone/>
              <a:defRPr baseline="0"/>
            </a:lvl1pPr>
          </a:lstStyle>
          <a:p>
            <a:pPr lvl="0"/>
            <a:endParaRPr lang="fr-FR" dirty="0"/>
          </a:p>
        </p:txBody>
      </p:sp>
      <p:sp>
        <p:nvSpPr>
          <p:cNvPr id="54" name="Colone 2"/>
          <p:cNvSpPr>
            <a:spLocks noGrp="1" noChangeAspect="1"/>
          </p:cNvSpPr>
          <p:nvPr>
            <p:ph sz="half" idx="41"/>
          </p:nvPr>
        </p:nvSpPr>
        <p:spPr>
          <a:xfrm>
            <a:off x="12082056" y="4927476"/>
            <a:ext cx="1260000" cy="1260000"/>
          </a:xfrm>
        </p:spPr>
        <p:txBody>
          <a:bodyPr/>
          <a:lstStyle>
            <a:lvl1pPr marL="0" indent="0">
              <a:buNone/>
              <a:defRPr baseline="0"/>
            </a:lvl1pPr>
          </a:lstStyle>
          <a:p>
            <a:pPr lvl="0"/>
            <a:endParaRPr lang="fr-FR" dirty="0"/>
          </a:p>
        </p:txBody>
      </p:sp>
      <p:sp>
        <p:nvSpPr>
          <p:cNvPr id="55" name="Colone 2"/>
          <p:cNvSpPr>
            <a:spLocks noGrp="1" noChangeAspect="1"/>
          </p:cNvSpPr>
          <p:nvPr>
            <p:ph sz="half" idx="42"/>
          </p:nvPr>
        </p:nvSpPr>
        <p:spPr>
          <a:xfrm>
            <a:off x="13738240" y="4949386"/>
            <a:ext cx="1260000" cy="1260000"/>
          </a:xfrm>
        </p:spPr>
        <p:txBody>
          <a:bodyPr/>
          <a:lstStyle>
            <a:lvl1pPr marL="0" indent="0">
              <a:buNone/>
              <a:defRPr baseline="0"/>
            </a:lvl1pPr>
          </a:lstStyle>
          <a:p>
            <a:pPr lvl="0"/>
            <a:endParaRPr lang="fr-FR" dirty="0"/>
          </a:p>
        </p:txBody>
      </p:sp>
      <p:sp>
        <p:nvSpPr>
          <p:cNvPr id="56" name="Colone 2"/>
          <p:cNvSpPr>
            <a:spLocks noGrp="1" noChangeAspect="1"/>
          </p:cNvSpPr>
          <p:nvPr>
            <p:ph sz="half" idx="43"/>
          </p:nvPr>
        </p:nvSpPr>
        <p:spPr>
          <a:xfrm>
            <a:off x="15264680" y="4927476"/>
            <a:ext cx="1260000" cy="1260000"/>
          </a:xfrm>
        </p:spPr>
        <p:txBody>
          <a:bodyPr/>
          <a:lstStyle>
            <a:lvl1pPr marL="0" indent="0">
              <a:buNone/>
              <a:defRPr baseline="0"/>
            </a:lvl1pPr>
          </a:lstStyle>
          <a:p>
            <a:pPr lvl="0"/>
            <a:endParaRPr lang="fr-FR" dirty="0"/>
          </a:p>
        </p:txBody>
      </p:sp>
      <p:sp>
        <p:nvSpPr>
          <p:cNvPr id="57" name="Colone 2"/>
          <p:cNvSpPr>
            <a:spLocks noGrp="1" noChangeAspect="1"/>
          </p:cNvSpPr>
          <p:nvPr>
            <p:ph sz="half" idx="44"/>
          </p:nvPr>
        </p:nvSpPr>
        <p:spPr>
          <a:xfrm>
            <a:off x="16834584" y="4927476"/>
            <a:ext cx="1260000" cy="1260000"/>
          </a:xfrm>
        </p:spPr>
        <p:txBody>
          <a:bodyPr/>
          <a:lstStyle>
            <a:lvl1pPr marL="0" indent="0">
              <a:buNone/>
              <a:defRPr baseline="0"/>
            </a:lvl1pPr>
          </a:lstStyle>
          <a:p>
            <a:pPr lvl="0"/>
            <a:endParaRPr lang="fr-FR" dirty="0"/>
          </a:p>
        </p:txBody>
      </p:sp>
      <p:sp>
        <p:nvSpPr>
          <p:cNvPr id="58" name="Colone 2"/>
          <p:cNvSpPr>
            <a:spLocks noGrp="1" noChangeAspect="1"/>
          </p:cNvSpPr>
          <p:nvPr>
            <p:ph sz="half" idx="45"/>
          </p:nvPr>
        </p:nvSpPr>
        <p:spPr>
          <a:xfrm>
            <a:off x="287016" y="6403462"/>
            <a:ext cx="1260000" cy="1260000"/>
          </a:xfrm>
        </p:spPr>
        <p:txBody>
          <a:bodyPr/>
          <a:lstStyle>
            <a:lvl1pPr marL="0" indent="0">
              <a:buNone/>
              <a:defRPr baseline="0"/>
            </a:lvl1pPr>
          </a:lstStyle>
          <a:p>
            <a:pPr lvl="0"/>
            <a:endParaRPr lang="fr-FR" dirty="0"/>
          </a:p>
        </p:txBody>
      </p:sp>
      <p:sp>
        <p:nvSpPr>
          <p:cNvPr id="59" name="Colone 2"/>
          <p:cNvSpPr>
            <a:spLocks noGrp="1" noChangeAspect="1"/>
          </p:cNvSpPr>
          <p:nvPr>
            <p:ph sz="half" idx="46"/>
          </p:nvPr>
        </p:nvSpPr>
        <p:spPr>
          <a:xfrm>
            <a:off x="1748728" y="6403462"/>
            <a:ext cx="1260000" cy="1260000"/>
          </a:xfrm>
        </p:spPr>
        <p:txBody>
          <a:bodyPr/>
          <a:lstStyle>
            <a:lvl1pPr marL="0" indent="0">
              <a:buNone/>
              <a:defRPr baseline="0"/>
            </a:lvl1pPr>
          </a:lstStyle>
          <a:p>
            <a:pPr lvl="0"/>
            <a:endParaRPr lang="fr-FR" dirty="0"/>
          </a:p>
        </p:txBody>
      </p:sp>
      <p:sp>
        <p:nvSpPr>
          <p:cNvPr id="60" name="Colone 2"/>
          <p:cNvSpPr>
            <a:spLocks noGrp="1" noChangeAspect="1"/>
          </p:cNvSpPr>
          <p:nvPr>
            <p:ph sz="half" idx="47"/>
          </p:nvPr>
        </p:nvSpPr>
        <p:spPr>
          <a:xfrm>
            <a:off x="3203160" y="6403462"/>
            <a:ext cx="1260000" cy="1260000"/>
          </a:xfrm>
        </p:spPr>
        <p:txBody>
          <a:bodyPr/>
          <a:lstStyle>
            <a:lvl1pPr marL="0" indent="0">
              <a:buNone/>
              <a:defRPr baseline="0"/>
            </a:lvl1pPr>
          </a:lstStyle>
          <a:p>
            <a:pPr lvl="0"/>
            <a:endParaRPr lang="fr-FR" dirty="0"/>
          </a:p>
        </p:txBody>
      </p:sp>
      <p:sp>
        <p:nvSpPr>
          <p:cNvPr id="61" name="Colone 2"/>
          <p:cNvSpPr>
            <a:spLocks noGrp="1" noChangeAspect="1"/>
          </p:cNvSpPr>
          <p:nvPr>
            <p:ph sz="half" idx="48"/>
          </p:nvPr>
        </p:nvSpPr>
        <p:spPr>
          <a:xfrm>
            <a:off x="4643320" y="6425372"/>
            <a:ext cx="1260000" cy="1260000"/>
          </a:xfrm>
        </p:spPr>
        <p:txBody>
          <a:bodyPr/>
          <a:lstStyle>
            <a:lvl1pPr marL="0" indent="0">
              <a:buNone/>
              <a:defRPr baseline="0"/>
            </a:lvl1pPr>
          </a:lstStyle>
          <a:p>
            <a:pPr lvl="0"/>
            <a:endParaRPr lang="fr-FR" dirty="0"/>
          </a:p>
        </p:txBody>
      </p:sp>
      <p:sp>
        <p:nvSpPr>
          <p:cNvPr id="62" name="Colone 2"/>
          <p:cNvSpPr>
            <a:spLocks noGrp="1" noChangeAspect="1"/>
          </p:cNvSpPr>
          <p:nvPr>
            <p:ph sz="half" idx="49"/>
          </p:nvPr>
        </p:nvSpPr>
        <p:spPr>
          <a:xfrm>
            <a:off x="6069208" y="6403462"/>
            <a:ext cx="1260000" cy="1260000"/>
          </a:xfrm>
        </p:spPr>
        <p:txBody>
          <a:bodyPr/>
          <a:lstStyle>
            <a:lvl1pPr marL="0" indent="0">
              <a:buNone/>
              <a:defRPr baseline="0"/>
            </a:lvl1pPr>
          </a:lstStyle>
          <a:p>
            <a:pPr lvl="0"/>
            <a:endParaRPr lang="fr-FR" dirty="0"/>
          </a:p>
        </p:txBody>
      </p:sp>
      <p:sp>
        <p:nvSpPr>
          <p:cNvPr id="63" name="Colone 2"/>
          <p:cNvSpPr>
            <a:spLocks noGrp="1" noChangeAspect="1"/>
          </p:cNvSpPr>
          <p:nvPr>
            <p:ph sz="half" idx="50"/>
          </p:nvPr>
        </p:nvSpPr>
        <p:spPr>
          <a:xfrm>
            <a:off x="7581376" y="6403462"/>
            <a:ext cx="1260000" cy="1260000"/>
          </a:xfrm>
        </p:spPr>
        <p:txBody>
          <a:bodyPr/>
          <a:lstStyle>
            <a:lvl1pPr marL="0" indent="0">
              <a:buNone/>
              <a:defRPr baseline="0"/>
            </a:lvl1pPr>
          </a:lstStyle>
          <a:p>
            <a:pPr lvl="0"/>
            <a:endParaRPr lang="fr-FR" dirty="0"/>
          </a:p>
        </p:txBody>
      </p:sp>
      <p:sp>
        <p:nvSpPr>
          <p:cNvPr id="64" name="Colone 2"/>
          <p:cNvSpPr>
            <a:spLocks noGrp="1" noChangeAspect="1"/>
          </p:cNvSpPr>
          <p:nvPr>
            <p:ph sz="half" idx="51"/>
          </p:nvPr>
        </p:nvSpPr>
        <p:spPr>
          <a:xfrm>
            <a:off x="9021536" y="6398610"/>
            <a:ext cx="1260000" cy="1260000"/>
          </a:xfrm>
        </p:spPr>
        <p:txBody>
          <a:bodyPr/>
          <a:lstStyle>
            <a:lvl1pPr marL="0" indent="0">
              <a:buNone/>
              <a:defRPr baseline="0"/>
            </a:lvl1pPr>
          </a:lstStyle>
          <a:p>
            <a:pPr lvl="0"/>
            <a:endParaRPr lang="fr-FR" dirty="0"/>
          </a:p>
        </p:txBody>
      </p:sp>
      <p:sp>
        <p:nvSpPr>
          <p:cNvPr id="65" name="Colone 2"/>
          <p:cNvSpPr>
            <a:spLocks noGrp="1" noChangeAspect="1"/>
          </p:cNvSpPr>
          <p:nvPr>
            <p:ph sz="half" idx="52"/>
          </p:nvPr>
        </p:nvSpPr>
        <p:spPr>
          <a:xfrm>
            <a:off x="10547976" y="6398610"/>
            <a:ext cx="1260000" cy="1260000"/>
          </a:xfrm>
        </p:spPr>
        <p:txBody>
          <a:bodyPr/>
          <a:lstStyle>
            <a:lvl1pPr marL="0" indent="0">
              <a:buNone/>
              <a:defRPr baseline="0"/>
            </a:lvl1pPr>
          </a:lstStyle>
          <a:p>
            <a:pPr lvl="0"/>
            <a:endParaRPr lang="fr-FR" dirty="0"/>
          </a:p>
        </p:txBody>
      </p:sp>
      <p:sp>
        <p:nvSpPr>
          <p:cNvPr id="66" name="Colone 2"/>
          <p:cNvSpPr>
            <a:spLocks noGrp="1" noChangeAspect="1"/>
          </p:cNvSpPr>
          <p:nvPr>
            <p:ph sz="half" idx="53"/>
          </p:nvPr>
        </p:nvSpPr>
        <p:spPr>
          <a:xfrm>
            <a:off x="12117880" y="6398610"/>
            <a:ext cx="1260000" cy="1260000"/>
          </a:xfrm>
        </p:spPr>
        <p:txBody>
          <a:bodyPr/>
          <a:lstStyle>
            <a:lvl1pPr marL="0" indent="0">
              <a:buNone/>
              <a:defRPr baseline="0"/>
            </a:lvl1pPr>
          </a:lstStyle>
          <a:p>
            <a:pPr lvl="0"/>
            <a:endParaRPr lang="fr-FR" dirty="0"/>
          </a:p>
        </p:txBody>
      </p:sp>
      <p:sp>
        <p:nvSpPr>
          <p:cNvPr id="67" name="Colone 2"/>
          <p:cNvSpPr>
            <a:spLocks noGrp="1" noChangeAspect="1"/>
          </p:cNvSpPr>
          <p:nvPr>
            <p:ph sz="half" idx="54"/>
          </p:nvPr>
        </p:nvSpPr>
        <p:spPr>
          <a:xfrm>
            <a:off x="13774064" y="6420520"/>
            <a:ext cx="1260000" cy="1260000"/>
          </a:xfrm>
        </p:spPr>
        <p:txBody>
          <a:bodyPr/>
          <a:lstStyle>
            <a:lvl1pPr marL="0" indent="0">
              <a:buNone/>
              <a:defRPr baseline="0"/>
            </a:lvl1pPr>
          </a:lstStyle>
          <a:p>
            <a:pPr lvl="0"/>
            <a:endParaRPr lang="fr-FR" dirty="0"/>
          </a:p>
        </p:txBody>
      </p:sp>
      <p:sp>
        <p:nvSpPr>
          <p:cNvPr id="68" name="Colone 2"/>
          <p:cNvSpPr>
            <a:spLocks noGrp="1" noChangeAspect="1"/>
          </p:cNvSpPr>
          <p:nvPr>
            <p:ph sz="half" idx="55"/>
          </p:nvPr>
        </p:nvSpPr>
        <p:spPr>
          <a:xfrm>
            <a:off x="15300504" y="6398610"/>
            <a:ext cx="1260000" cy="1260000"/>
          </a:xfrm>
        </p:spPr>
        <p:txBody>
          <a:bodyPr/>
          <a:lstStyle>
            <a:lvl1pPr marL="0" indent="0">
              <a:buNone/>
              <a:defRPr baseline="0"/>
            </a:lvl1pPr>
          </a:lstStyle>
          <a:p>
            <a:pPr lvl="0"/>
            <a:endParaRPr lang="fr-FR" dirty="0"/>
          </a:p>
        </p:txBody>
      </p:sp>
      <p:sp>
        <p:nvSpPr>
          <p:cNvPr id="69" name="Colone 2"/>
          <p:cNvSpPr>
            <a:spLocks noGrp="1" noChangeAspect="1"/>
          </p:cNvSpPr>
          <p:nvPr>
            <p:ph sz="half" idx="56"/>
          </p:nvPr>
        </p:nvSpPr>
        <p:spPr>
          <a:xfrm>
            <a:off x="16870408" y="6398610"/>
            <a:ext cx="1260000" cy="1260000"/>
          </a:xfrm>
        </p:spPr>
        <p:txBody>
          <a:bodyPr/>
          <a:lstStyle>
            <a:lvl1pPr marL="0" indent="0">
              <a:buNone/>
              <a:defRPr baseline="0"/>
            </a:lvl1pPr>
          </a:lstStyle>
          <a:p>
            <a:pPr lvl="0"/>
            <a:endParaRPr lang="fr-FR" dirty="0"/>
          </a:p>
        </p:txBody>
      </p:sp>
      <p:sp>
        <p:nvSpPr>
          <p:cNvPr id="70" name="Colone 2"/>
          <p:cNvSpPr>
            <a:spLocks noGrp="1" noChangeAspect="1"/>
          </p:cNvSpPr>
          <p:nvPr>
            <p:ph sz="half" idx="57"/>
          </p:nvPr>
        </p:nvSpPr>
        <p:spPr>
          <a:xfrm>
            <a:off x="287016" y="7884656"/>
            <a:ext cx="1260000" cy="1260000"/>
          </a:xfrm>
        </p:spPr>
        <p:txBody>
          <a:bodyPr/>
          <a:lstStyle>
            <a:lvl1pPr marL="0" indent="0">
              <a:buNone/>
              <a:defRPr baseline="0"/>
            </a:lvl1pPr>
          </a:lstStyle>
          <a:p>
            <a:pPr lvl="0"/>
            <a:endParaRPr lang="fr-FR" dirty="0"/>
          </a:p>
        </p:txBody>
      </p:sp>
      <p:sp>
        <p:nvSpPr>
          <p:cNvPr id="71" name="Colone 2"/>
          <p:cNvSpPr>
            <a:spLocks noGrp="1" noChangeAspect="1"/>
          </p:cNvSpPr>
          <p:nvPr>
            <p:ph sz="half" idx="58"/>
          </p:nvPr>
        </p:nvSpPr>
        <p:spPr>
          <a:xfrm>
            <a:off x="1748728" y="7884656"/>
            <a:ext cx="1260000" cy="1260000"/>
          </a:xfrm>
        </p:spPr>
        <p:txBody>
          <a:bodyPr/>
          <a:lstStyle>
            <a:lvl1pPr marL="0" indent="0">
              <a:buNone/>
              <a:defRPr baseline="0"/>
            </a:lvl1pPr>
          </a:lstStyle>
          <a:p>
            <a:pPr lvl="0"/>
            <a:endParaRPr lang="fr-FR" dirty="0"/>
          </a:p>
        </p:txBody>
      </p:sp>
      <p:sp>
        <p:nvSpPr>
          <p:cNvPr id="72" name="Colone 2"/>
          <p:cNvSpPr>
            <a:spLocks noGrp="1" noChangeAspect="1"/>
          </p:cNvSpPr>
          <p:nvPr>
            <p:ph sz="half" idx="59"/>
          </p:nvPr>
        </p:nvSpPr>
        <p:spPr>
          <a:xfrm>
            <a:off x="3203160" y="7884656"/>
            <a:ext cx="1260000" cy="1260000"/>
          </a:xfrm>
        </p:spPr>
        <p:txBody>
          <a:bodyPr/>
          <a:lstStyle>
            <a:lvl1pPr marL="0" indent="0">
              <a:buNone/>
              <a:defRPr baseline="0"/>
            </a:lvl1pPr>
          </a:lstStyle>
          <a:p>
            <a:pPr lvl="0"/>
            <a:endParaRPr lang="fr-FR" dirty="0"/>
          </a:p>
        </p:txBody>
      </p:sp>
      <p:sp>
        <p:nvSpPr>
          <p:cNvPr id="73" name="Colone 2"/>
          <p:cNvSpPr>
            <a:spLocks noGrp="1" noChangeAspect="1"/>
          </p:cNvSpPr>
          <p:nvPr>
            <p:ph sz="half" idx="60"/>
          </p:nvPr>
        </p:nvSpPr>
        <p:spPr>
          <a:xfrm>
            <a:off x="4643320" y="7906566"/>
            <a:ext cx="1260000" cy="1260000"/>
          </a:xfrm>
        </p:spPr>
        <p:txBody>
          <a:bodyPr/>
          <a:lstStyle>
            <a:lvl1pPr marL="0" indent="0">
              <a:buNone/>
              <a:defRPr baseline="0"/>
            </a:lvl1pPr>
          </a:lstStyle>
          <a:p>
            <a:pPr lvl="0"/>
            <a:endParaRPr lang="fr-FR" dirty="0"/>
          </a:p>
        </p:txBody>
      </p:sp>
      <p:sp>
        <p:nvSpPr>
          <p:cNvPr id="74" name="Colone 2"/>
          <p:cNvSpPr>
            <a:spLocks noGrp="1" noChangeAspect="1"/>
          </p:cNvSpPr>
          <p:nvPr>
            <p:ph sz="half" idx="61"/>
          </p:nvPr>
        </p:nvSpPr>
        <p:spPr>
          <a:xfrm>
            <a:off x="6069208" y="7884656"/>
            <a:ext cx="1260000" cy="1260000"/>
          </a:xfrm>
        </p:spPr>
        <p:txBody>
          <a:bodyPr/>
          <a:lstStyle>
            <a:lvl1pPr marL="0" indent="0">
              <a:buNone/>
              <a:defRPr baseline="0"/>
            </a:lvl1pPr>
          </a:lstStyle>
          <a:p>
            <a:pPr lvl="0"/>
            <a:endParaRPr lang="fr-FR" dirty="0"/>
          </a:p>
        </p:txBody>
      </p:sp>
      <p:sp>
        <p:nvSpPr>
          <p:cNvPr id="75" name="Colone 2"/>
          <p:cNvSpPr>
            <a:spLocks noGrp="1" noChangeAspect="1"/>
          </p:cNvSpPr>
          <p:nvPr>
            <p:ph sz="half" idx="62"/>
          </p:nvPr>
        </p:nvSpPr>
        <p:spPr>
          <a:xfrm>
            <a:off x="7581376" y="7884656"/>
            <a:ext cx="1260000" cy="1260000"/>
          </a:xfrm>
        </p:spPr>
        <p:txBody>
          <a:bodyPr/>
          <a:lstStyle>
            <a:lvl1pPr marL="0" indent="0">
              <a:buNone/>
              <a:defRPr baseline="0"/>
            </a:lvl1pPr>
          </a:lstStyle>
          <a:p>
            <a:pPr lvl="0"/>
            <a:endParaRPr lang="fr-FR" dirty="0"/>
          </a:p>
        </p:txBody>
      </p:sp>
      <p:sp>
        <p:nvSpPr>
          <p:cNvPr id="76" name="Colone 2"/>
          <p:cNvSpPr>
            <a:spLocks noGrp="1" noChangeAspect="1"/>
          </p:cNvSpPr>
          <p:nvPr>
            <p:ph sz="half" idx="63"/>
          </p:nvPr>
        </p:nvSpPr>
        <p:spPr>
          <a:xfrm>
            <a:off x="9021536" y="7879804"/>
            <a:ext cx="1260000" cy="1260000"/>
          </a:xfrm>
        </p:spPr>
        <p:txBody>
          <a:bodyPr/>
          <a:lstStyle>
            <a:lvl1pPr marL="0" indent="0">
              <a:buNone/>
              <a:defRPr baseline="0"/>
            </a:lvl1pPr>
          </a:lstStyle>
          <a:p>
            <a:pPr lvl="0"/>
            <a:endParaRPr lang="fr-FR" dirty="0"/>
          </a:p>
        </p:txBody>
      </p:sp>
      <p:sp>
        <p:nvSpPr>
          <p:cNvPr id="77" name="Colone 2"/>
          <p:cNvSpPr>
            <a:spLocks noGrp="1" noChangeAspect="1"/>
          </p:cNvSpPr>
          <p:nvPr>
            <p:ph sz="half" idx="64"/>
          </p:nvPr>
        </p:nvSpPr>
        <p:spPr>
          <a:xfrm>
            <a:off x="10547976" y="7879804"/>
            <a:ext cx="1260000" cy="1260000"/>
          </a:xfrm>
        </p:spPr>
        <p:txBody>
          <a:bodyPr/>
          <a:lstStyle>
            <a:lvl1pPr marL="0" indent="0">
              <a:buNone/>
              <a:defRPr baseline="0"/>
            </a:lvl1pPr>
          </a:lstStyle>
          <a:p>
            <a:pPr lvl="0"/>
            <a:endParaRPr lang="fr-FR" dirty="0"/>
          </a:p>
        </p:txBody>
      </p:sp>
      <p:sp>
        <p:nvSpPr>
          <p:cNvPr id="78" name="Colone 2"/>
          <p:cNvSpPr>
            <a:spLocks noGrp="1" noChangeAspect="1"/>
          </p:cNvSpPr>
          <p:nvPr>
            <p:ph sz="half" idx="65"/>
          </p:nvPr>
        </p:nvSpPr>
        <p:spPr>
          <a:xfrm>
            <a:off x="12117880" y="7879804"/>
            <a:ext cx="1260000" cy="1260000"/>
          </a:xfrm>
        </p:spPr>
        <p:txBody>
          <a:bodyPr/>
          <a:lstStyle>
            <a:lvl1pPr marL="0" indent="0">
              <a:buNone/>
              <a:defRPr baseline="0"/>
            </a:lvl1pPr>
          </a:lstStyle>
          <a:p>
            <a:pPr lvl="0"/>
            <a:endParaRPr lang="fr-FR" dirty="0"/>
          </a:p>
        </p:txBody>
      </p:sp>
      <p:sp>
        <p:nvSpPr>
          <p:cNvPr id="79" name="Colone 2"/>
          <p:cNvSpPr>
            <a:spLocks noGrp="1" noChangeAspect="1"/>
          </p:cNvSpPr>
          <p:nvPr>
            <p:ph sz="half" idx="66"/>
          </p:nvPr>
        </p:nvSpPr>
        <p:spPr>
          <a:xfrm>
            <a:off x="13774064" y="7901714"/>
            <a:ext cx="1260000" cy="1260000"/>
          </a:xfrm>
        </p:spPr>
        <p:txBody>
          <a:bodyPr/>
          <a:lstStyle>
            <a:lvl1pPr marL="0" indent="0">
              <a:buNone/>
              <a:defRPr baseline="0"/>
            </a:lvl1pPr>
          </a:lstStyle>
          <a:p>
            <a:pPr lvl="0"/>
            <a:endParaRPr lang="fr-FR" dirty="0"/>
          </a:p>
        </p:txBody>
      </p:sp>
      <p:sp>
        <p:nvSpPr>
          <p:cNvPr id="80" name="Colone 2"/>
          <p:cNvSpPr>
            <a:spLocks noGrp="1" noChangeAspect="1"/>
          </p:cNvSpPr>
          <p:nvPr>
            <p:ph sz="half" idx="67"/>
          </p:nvPr>
        </p:nvSpPr>
        <p:spPr>
          <a:xfrm>
            <a:off x="15300504" y="7879804"/>
            <a:ext cx="1260000" cy="1260000"/>
          </a:xfrm>
        </p:spPr>
        <p:txBody>
          <a:bodyPr/>
          <a:lstStyle>
            <a:lvl1pPr marL="0" indent="0">
              <a:buNone/>
              <a:defRPr baseline="0"/>
            </a:lvl1pPr>
          </a:lstStyle>
          <a:p>
            <a:pPr lvl="0"/>
            <a:endParaRPr lang="fr-FR" dirty="0"/>
          </a:p>
        </p:txBody>
      </p:sp>
      <p:sp>
        <p:nvSpPr>
          <p:cNvPr id="81" name="Colone 2"/>
          <p:cNvSpPr>
            <a:spLocks noGrp="1" noChangeAspect="1"/>
          </p:cNvSpPr>
          <p:nvPr>
            <p:ph sz="half" idx="68"/>
          </p:nvPr>
        </p:nvSpPr>
        <p:spPr>
          <a:xfrm>
            <a:off x="16870408" y="7879804"/>
            <a:ext cx="1260000" cy="1260000"/>
          </a:xfrm>
        </p:spPr>
        <p:txBody>
          <a:bodyPr/>
          <a:lstStyle>
            <a:lvl1pPr marL="0" indent="0">
              <a:buNone/>
              <a:defRPr baseline="0"/>
            </a:lvl1pPr>
          </a:lstStyle>
          <a:p>
            <a:pPr lvl="0"/>
            <a:endParaRPr lang="fr-FR" dirty="0"/>
          </a:p>
        </p:txBody>
      </p:sp>
    </p:spTree>
    <p:extLst>
      <p:ext uri="{BB962C8B-B14F-4D97-AF65-F5344CB8AC3E}">
        <p14:creationId xmlns:p14="http://schemas.microsoft.com/office/powerpoint/2010/main" val="880476880"/>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Google Shape;23;p4"/>
          <p:cNvSpPr/>
          <p:nvPr userDrawn="1"/>
        </p:nvSpPr>
        <p:spPr>
          <a:xfrm>
            <a:off x="0" y="9467849"/>
            <a:ext cx="18310200" cy="860227"/>
          </a:xfrm>
          <a:prstGeom prst="rect">
            <a:avLst/>
          </a:prstGeom>
          <a:solidFill>
            <a:schemeClr val="bg1">
              <a:lumMod val="95000"/>
            </a:schemeClr>
          </a:solidFill>
          <a:ln>
            <a:solidFill>
              <a:srgbClr val="B7B7B7"/>
            </a:solid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dirty="0"/>
          </a:p>
        </p:txBody>
      </p:sp>
      <p:sp>
        <p:nvSpPr>
          <p:cNvPr id="8" name="Google Shape;11;p1"/>
          <p:cNvSpPr txBox="1"/>
          <p:nvPr userDrawn="1"/>
        </p:nvSpPr>
        <p:spPr>
          <a:xfrm>
            <a:off x="7781911" y="9501285"/>
            <a:ext cx="3516009" cy="785715"/>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Clr>
                <a:srgbClr val="000000"/>
              </a:buClr>
              <a:buSzPts val="1100"/>
              <a:buFont typeface="Arial"/>
              <a:buNone/>
            </a:pPr>
            <a:r>
              <a:rPr lang="fr-FR" sz="3200" b="1" dirty="0" smtClean="0">
                <a:solidFill>
                  <a:srgbClr val="B7B7B7"/>
                </a:solidFill>
                <a:latin typeface="Roboto"/>
                <a:ea typeface="Roboto"/>
                <a:cs typeface="Roboto"/>
                <a:sym typeface="Roboto"/>
              </a:rPr>
              <a:t>HTML5 et CSS3</a:t>
            </a:r>
          </a:p>
        </p:txBody>
      </p:sp>
      <p:pic>
        <p:nvPicPr>
          <p:cNvPr id="9" name="Image 8"/>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426396" y="9529418"/>
            <a:ext cx="1690991" cy="718671"/>
          </a:xfrm>
          <a:prstGeom prst="rect">
            <a:avLst/>
          </a:prstGeom>
        </p:spPr>
      </p:pic>
      <p:sp>
        <p:nvSpPr>
          <p:cNvPr id="10" name="Espace réservé du numéro de diapositive 5"/>
          <p:cNvSpPr>
            <a:spLocks noGrp="1"/>
          </p:cNvSpPr>
          <p:nvPr>
            <p:ph type="sldNum" sz="quarter" idx="4"/>
          </p:nvPr>
        </p:nvSpPr>
        <p:spPr>
          <a:xfrm>
            <a:off x="16992872" y="9636372"/>
            <a:ext cx="1080120" cy="547688"/>
          </a:xfrm>
          <a:prstGeom prst="rect">
            <a:avLst/>
          </a:prstGeom>
        </p:spPr>
        <p:txBody>
          <a:bodyPr/>
          <a:lstStyle/>
          <a:p>
            <a:fld id="{7E699CAB-FC25-46D6-B007-657F26062608}" type="slidenum">
              <a:rPr lang="fr-FR" smtClean="0"/>
              <a:t>‹N°›</a:t>
            </a:fld>
            <a:endParaRPr lang="fr-FR"/>
          </a:p>
        </p:txBody>
      </p:sp>
      <p:sp>
        <p:nvSpPr>
          <p:cNvPr id="11" name="Espace réservé du pied de page 4"/>
          <p:cNvSpPr>
            <a:spLocks noGrp="1"/>
          </p:cNvSpPr>
          <p:nvPr>
            <p:ph type="ftr" sz="quarter" idx="3"/>
          </p:nvPr>
        </p:nvSpPr>
        <p:spPr>
          <a:xfrm>
            <a:off x="2879304" y="9607996"/>
            <a:ext cx="4896544" cy="547688"/>
          </a:xfrm>
          <a:prstGeom prst="rect">
            <a:avLst/>
          </a:prstGeom>
        </p:spPr>
        <p:txBody>
          <a:bodyPr/>
          <a:lstStyle>
            <a:lvl1pPr algn="ctr">
              <a:defRPr sz="3200">
                <a:solidFill>
                  <a:srgbClr val="413932"/>
                </a:solidFill>
              </a:defRPr>
            </a:lvl1pPr>
          </a:lstStyle>
          <a:p>
            <a:endParaRPr lang="fr-FR"/>
          </a:p>
        </p:txBody>
      </p:sp>
    </p:spTree>
    <p:extLst>
      <p:ext uri="{BB962C8B-B14F-4D97-AF65-F5344CB8AC3E}">
        <p14:creationId xmlns:p14="http://schemas.microsoft.com/office/powerpoint/2010/main" val="595075707"/>
      </p:ext>
    </p:extLst>
  </p:cSld>
  <p:clrMap bg1="lt1" tx1="dk1" bg2="lt2" tx2="dk2" accent1="accent1" accent2="accent2" accent3="accent3" accent4="accent4" accent5="accent5" accent6="accent6" hlink="hlink" folHlink="folHlink"/>
  <p:sldLayoutIdLst>
    <p:sldLayoutId id="2147483674" r:id="rId1"/>
    <p:sldLayoutId id="2147483672" r:id="rId2"/>
    <p:sldLayoutId id="2147483685" r:id="rId3"/>
    <p:sldLayoutId id="2147483686" r:id="rId4"/>
    <p:sldLayoutId id="2147483679" r:id="rId5"/>
    <p:sldLayoutId id="2147483669" r:id="rId6"/>
    <p:sldLayoutId id="2147483673" r:id="rId7"/>
    <p:sldLayoutId id="2147483675" r:id="rId8"/>
    <p:sldLayoutId id="2147483682" r:id="rId9"/>
    <p:sldLayoutId id="2147483676" r:id="rId10"/>
    <p:sldLayoutId id="2147483677" r:id="rId11"/>
    <p:sldLayoutId id="2147483680" r:id="rId12"/>
    <p:sldLayoutId id="2147483681" r:id="rId13"/>
    <p:sldLayoutId id="2147483684" r:id="rId14"/>
    <p:sldLayoutId id="2147483662" r:id="rId15"/>
    <p:sldLayoutId id="2147483670" r:id="rId16"/>
    <p:sldLayoutId id="2147483668" r:id="rId17"/>
    <p:sldLayoutId id="2147483660" r:id="rId18"/>
    <p:sldLayoutId id="2147483659" r:id="rId19"/>
    <p:sldLayoutId id="2147483663" r:id="rId20"/>
    <p:sldLayoutId id="2147483661" r:id="rId21"/>
    <p:sldLayoutId id="2147483667" r:id="rId22"/>
    <p:sldLayoutId id="2147483665" r:id="rId23"/>
    <p:sldLayoutId id="2147483658" r:id="rId24"/>
    <p:sldLayoutId id="2147483683" r:id="rId25"/>
  </p:sldLayoutIdLst>
  <p:timing>
    <p:tnLst>
      <p:par>
        <p:cTn id="1" dur="indefinite" restart="never" nodeType="tmRoot"/>
      </p:par>
    </p:tnLst>
  </p:timing>
  <p:txStyles>
    <p:titleStyle>
      <a:lvl1pPr algn="l" defTabSz="1371600" rtl="0" eaLnBrk="1" latinLnBrk="0" hangingPunct="1">
        <a:lnSpc>
          <a:spcPct val="90000"/>
        </a:lnSpc>
        <a:spcBef>
          <a:spcPct val="0"/>
        </a:spcBef>
        <a:buNone/>
        <a:defRPr sz="6600" kern="1200">
          <a:solidFill>
            <a:schemeClr val="tx1"/>
          </a:solidFill>
          <a:latin typeface="Roboto" panose="020B0604020202020204" charset="0"/>
          <a:ea typeface="Roboto" panose="020B0604020202020204" charset="0"/>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lumMod val="65000"/>
              <a:lumOff val="35000"/>
            </a:schemeClr>
          </a:solidFill>
          <a:latin typeface="Roboto" panose="020B0604020202020204" charset="0"/>
          <a:ea typeface="Roboto" panose="020B0604020202020204" charset="0"/>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lumMod val="65000"/>
              <a:lumOff val="35000"/>
            </a:schemeClr>
          </a:solidFill>
          <a:latin typeface="Roboto" panose="020B0604020202020204" charset="0"/>
          <a:ea typeface="Roboto" panose="020B0604020202020204" charset="0"/>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lumMod val="65000"/>
              <a:lumOff val="35000"/>
            </a:schemeClr>
          </a:solidFill>
          <a:latin typeface="Roboto" panose="020B0604020202020204" charset="0"/>
          <a:ea typeface="Roboto" panose="020B0604020202020204" charset="0"/>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lumMod val="65000"/>
              <a:lumOff val="35000"/>
            </a:schemeClr>
          </a:solidFill>
          <a:latin typeface="Roboto" panose="020B0604020202020204" charset="0"/>
          <a:ea typeface="Roboto" panose="020B0604020202020204" charset="0"/>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lumMod val="65000"/>
              <a:lumOff val="35000"/>
            </a:schemeClr>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fr-FR"/>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file:///E:\formations\algorithme\algorithme\_chapitres\.\2.Comprendre-ordinateur\../.././images/2.2.Informatique/traitement-d&#233;finition.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file:///E:\formations\algorithme\algorithme\_chapitres\.\2.Comprendre-ordinateur\../.././images/2.2.Informatique/traitement-manuel-semi-automatique.p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file:///E:\formations\algorithme\algorithme\_chapitres\.\2.Comprendre-ordinateur\../.././images/2.2.Informatique/informatique.p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file:///E:\formations\algorithme\algorithme\_chapitres\.\2.Comprendre-ordinateur\../.././images/2.2.Informatique/pommes.p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file:///E:\formations\algorithme\algorithme\_chapitres\.\2.Comprendre-ordinateur\../.././images/2.2.Informatique/forme-information-video.png" TargetMode="External"/><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file:///E:\formations\algorithme\algorithme\_chapitres\.\2.Comprendre-ordinateur\../.././images/2.2.Informatique/forme-information-sonore.png" TargetMode="External"/><Relationship Id="rId5" Type="http://schemas.openxmlformats.org/officeDocument/2006/relationships/image" Target="../media/image25.png"/><Relationship Id="rId4" Type="http://schemas.openxmlformats.org/officeDocument/2006/relationships/image" Target="file:///E:\formations\algorithme\algorithme\_chapitres\.\2.Comprendre-ordinateur\../.././images/2.2.Informatique/pommes.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file:///E:\formations\algorithme\algorithme\_chapitres\.\2.Comprendre-ordinateur\../.././images/2.2.Informatique/pommes.p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file:///E:\formations\algorithme\algorithme\_chapitres\.\2.Comprendre-ordinateur\../.././images/2.2.Informatique/traitement-exemple.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p:cNvSpPr>
            <a:spLocks noGrp="1"/>
          </p:cNvSpPr>
          <p:nvPr>
            <p:ph type="ctrTitle"/>
          </p:nvPr>
        </p:nvSpPr>
        <p:spPr/>
        <p:txBody>
          <a:bodyPr/>
          <a:lstStyle/>
          <a:p>
            <a:r>
              <a:rPr lang="fr-FR" smtClean="0"/>
              <a:t>C’est quoi l’informatique</a:t>
            </a:r>
            <a:endParaRPr lang="fr-FR"/>
          </a:p>
        </p:txBody>
      </p:sp>
      <p:sp>
        <p:nvSpPr>
          <p:cNvPr id="8" name="SousTitre"/>
          <p:cNvSpPr>
            <a:spLocks noGrp="1"/>
          </p:cNvSpPr>
          <p:nvPr>
            <p:ph type="subTitle" idx="1"/>
          </p:nvPr>
        </p:nvSpPr>
        <p:spPr/>
        <p:txBody>
          <a:bodyPr/>
          <a:lstStyle/>
          <a:p>
            <a:endParaRPr lang="fr-FR"/>
          </a:p>
        </p:txBody>
      </p:sp>
    </p:spTree>
    <p:extLst>
      <p:ext uri="{BB962C8B-B14F-4D97-AF65-F5344CB8AC3E}">
        <p14:creationId xmlns:p14="http://schemas.microsoft.com/office/powerpoint/2010/main" val="1114984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Traitement  - Définition</a:t>
            </a:r>
            <a:endParaRPr lang="fr-FR"/>
          </a:p>
        </p:txBody>
      </p:sp>
      <p:sp>
        <p:nvSpPr>
          <p:cNvPr id="5" name="contenu"/>
          <p:cNvSpPr>
            <a:spLocks noGrp="1"/>
          </p:cNvSpPr>
          <p:nvPr>
            <p:ph idx="1"/>
          </p:nvPr>
        </p:nvSpPr>
        <p:spPr/>
        <p:txBody>
          <a:bodyPr/>
          <a:lstStyle/>
          <a:p>
            <a:pPr algn="just"/>
            <a:r>
              <a:rPr lang="fr-FR" smtClean="0"/>
              <a:t> </a:t>
            </a:r>
            <a:endParaRPr lang="fr-FR" dirty="0"/>
          </a:p>
        </p:txBody>
      </p:sp>
      <p:sp>
        <p:nvSpPr>
          <p:cNvPr id="6" name="contenu"/>
          <p:cNvSpPr txBox="1">
            <a:spLocks/>
          </p:cNvSpPr>
          <p:nvPr/>
        </p:nvSpPr>
        <p:spPr>
          <a:xfrm>
            <a:off x="381000" y="2524125"/>
            <a:ext cx="17526000" cy="266700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r>
              <a:rPr lang="fr-FR" smtClean="0"/>
              <a:t>Le </a:t>
            </a:r>
            <a:r>
              <a:rPr lang="fr-FR" b="1" smtClean="0"/>
              <a:t>traitement</a:t>
            </a:r>
            <a:r>
              <a:rPr lang="fr-FR" smtClean="0"/>
              <a:t> de l’information est une suite </a:t>
            </a:r>
            <a:r>
              <a:rPr lang="fr-FR" b="1" smtClean="0"/>
              <a:t>d’opérations avec un ordre</a:t>
            </a:r>
            <a:r>
              <a:rPr lang="fr-FR" smtClean="0"/>
              <a:t>, sur </a:t>
            </a:r>
            <a:r>
              <a:rPr lang="fr-FR" b="1" smtClean="0"/>
              <a:t>les informations de départ</a:t>
            </a:r>
            <a:r>
              <a:rPr lang="fr-FR" smtClean="0"/>
              <a:t> pour d’obtenir une nouvelle information qui s’appelle </a:t>
            </a:r>
            <a:r>
              <a:rPr lang="fr-FR" b="1" smtClean="0"/>
              <a:t>résultat</a:t>
            </a:r>
            <a:r>
              <a:rPr lang="fr-FR" smtClean="0"/>
              <a:t>. </a:t>
            </a:r>
          </a:p>
          <a:p>
            <a:pPr algn="just"/>
            <a:endParaRPr lang="fr-FR" dirty="0"/>
          </a:p>
        </p:txBody>
      </p:sp>
      <p:pic>
        <p:nvPicPr>
          <p:cNvPr id="2" name="Image 1"/>
          <p:cNvPicPr>
            <a:picLocks/>
          </p:cNvPicPr>
          <p:nvPr/>
        </p:nvPicPr>
        <p:blipFill>
          <a:blip r:embed="rId3" r:link="rId4">
            <a:extLst>
              <a:ext uri="{28A0092B-C50C-407E-A947-70E740481C1C}">
                <a14:useLocalDpi xmlns:a14="http://schemas.microsoft.com/office/drawing/2010/main" val="0"/>
              </a:ext>
            </a:extLst>
          </a:blip>
          <a:stretch>
            <a:fillRect/>
          </a:stretch>
        </p:blipFill>
        <p:spPr>
          <a:xfrm>
            <a:off x="3143250" y="5953125"/>
            <a:ext cx="12001501" cy="2667000"/>
          </a:xfrm>
          <a:prstGeom prst="rect">
            <a:avLst/>
          </a:prstGeom>
        </p:spPr>
      </p:pic>
    </p:spTree>
    <p:extLst>
      <p:ext uri="{BB962C8B-B14F-4D97-AF65-F5344CB8AC3E}">
        <p14:creationId xmlns:p14="http://schemas.microsoft.com/office/powerpoint/2010/main" val="4050523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p:cNvSpPr>
            <a:spLocks noGrp="1"/>
          </p:cNvSpPr>
          <p:nvPr>
            <p:ph type="ctrTitle"/>
          </p:nvPr>
        </p:nvSpPr>
        <p:spPr/>
        <p:txBody>
          <a:bodyPr/>
          <a:lstStyle/>
          <a:p>
            <a:r>
              <a:rPr lang="fr-FR" smtClean="0"/>
              <a:t>Traitement Automatique</a:t>
            </a:r>
            <a:endParaRPr lang="fr-FR"/>
          </a:p>
        </p:txBody>
      </p:sp>
      <p:sp>
        <p:nvSpPr>
          <p:cNvPr id="8" name="SousTitre"/>
          <p:cNvSpPr>
            <a:spLocks noGrp="1"/>
          </p:cNvSpPr>
          <p:nvPr>
            <p:ph type="subTitle" idx="1"/>
          </p:nvPr>
        </p:nvSpPr>
        <p:spPr/>
        <p:txBody>
          <a:bodyPr/>
          <a:lstStyle/>
          <a:p>
            <a:endParaRPr lang="fr-FR"/>
          </a:p>
        </p:txBody>
      </p:sp>
    </p:spTree>
    <p:extLst>
      <p:ext uri="{BB962C8B-B14F-4D97-AF65-F5344CB8AC3E}">
        <p14:creationId xmlns:p14="http://schemas.microsoft.com/office/powerpoint/2010/main" val="1826704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Traitement automatique ou manuel</a:t>
            </a:r>
            <a:endParaRPr lang="fr-FR"/>
          </a:p>
        </p:txBody>
      </p:sp>
      <p:sp>
        <p:nvSpPr>
          <p:cNvPr id="5" name="contenu"/>
          <p:cNvSpPr>
            <a:spLocks noGrp="1"/>
          </p:cNvSpPr>
          <p:nvPr>
            <p:ph idx="1"/>
          </p:nvPr>
        </p:nvSpPr>
        <p:spPr/>
        <p:txBody>
          <a:bodyPr/>
          <a:lstStyle/>
          <a:p>
            <a:pPr algn="just"/>
            <a:r>
              <a:rPr lang="fr-FR" smtClean="0"/>
              <a:t> </a:t>
            </a:r>
            <a:endParaRPr lang="fr-FR" dirty="0"/>
          </a:p>
        </p:txBody>
      </p:sp>
      <p:pic>
        <p:nvPicPr>
          <p:cNvPr id="2" name="Image 1"/>
          <p:cNvPicPr>
            <a:picLocks/>
          </p:cNvPicPr>
          <p:nvPr/>
        </p:nvPicPr>
        <p:blipFill>
          <a:blip r:embed="rId3" r:link="rId4">
            <a:extLst>
              <a:ext uri="{28A0092B-C50C-407E-A947-70E740481C1C}">
                <a14:useLocalDpi xmlns:a14="http://schemas.microsoft.com/office/drawing/2010/main" val="0"/>
              </a:ext>
            </a:extLst>
          </a:blip>
          <a:stretch>
            <a:fillRect/>
          </a:stretch>
        </p:blipFill>
        <p:spPr>
          <a:xfrm>
            <a:off x="2727224" y="2952750"/>
            <a:ext cx="12833552" cy="5238750"/>
          </a:xfrm>
          <a:prstGeom prst="rect">
            <a:avLst/>
          </a:prstGeom>
        </p:spPr>
      </p:pic>
    </p:spTree>
    <p:extLst>
      <p:ext uri="{BB962C8B-B14F-4D97-AF65-F5344CB8AC3E}">
        <p14:creationId xmlns:p14="http://schemas.microsoft.com/office/powerpoint/2010/main" val="139307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p:cNvSpPr>
            <a:spLocks noGrp="1"/>
          </p:cNvSpPr>
          <p:nvPr>
            <p:ph type="ctrTitle"/>
          </p:nvPr>
        </p:nvSpPr>
        <p:spPr/>
        <p:txBody>
          <a:bodyPr/>
          <a:lstStyle/>
          <a:p>
            <a:r>
              <a:rPr lang="fr-FR" smtClean="0"/>
              <a:t>Informatique</a:t>
            </a:r>
            <a:endParaRPr lang="fr-FR"/>
          </a:p>
        </p:txBody>
      </p:sp>
      <p:sp>
        <p:nvSpPr>
          <p:cNvPr id="8" name="SousTitre"/>
          <p:cNvSpPr>
            <a:spLocks noGrp="1"/>
          </p:cNvSpPr>
          <p:nvPr>
            <p:ph type="subTitle" idx="1"/>
          </p:nvPr>
        </p:nvSpPr>
        <p:spPr/>
        <p:txBody>
          <a:bodyPr/>
          <a:lstStyle/>
          <a:p>
            <a:endParaRPr lang="fr-FR"/>
          </a:p>
        </p:txBody>
      </p:sp>
    </p:spTree>
    <p:extLst>
      <p:ext uri="{BB962C8B-B14F-4D97-AF65-F5344CB8AC3E}">
        <p14:creationId xmlns:p14="http://schemas.microsoft.com/office/powerpoint/2010/main" val="2649059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Informatique - définition</a:t>
            </a:r>
            <a:endParaRPr lang="fr-FR"/>
          </a:p>
        </p:txBody>
      </p:sp>
      <p:sp>
        <p:nvSpPr>
          <p:cNvPr id="5" name="contenu"/>
          <p:cNvSpPr>
            <a:spLocks noGrp="1"/>
          </p:cNvSpPr>
          <p:nvPr>
            <p:ph idx="1"/>
          </p:nvPr>
        </p:nvSpPr>
        <p:spPr/>
        <p:txBody>
          <a:bodyPr/>
          <a:lstStyle/>
          <a:p>
            <a:pPr algn="just"/>
            <a:r>
              <a:rPr lang="fr-FR" smtClean="0"/>
              <a:t> </a:t>
            </a:r>
            <a:endParaRPr lang="fr-FR" dirty="0"/>
          </a:p>
        </p:txBody>
      </p:sp>
      <p:sp>
        <p:nvSpPr>
          <p:cNvPr id="6" name="contenu"/>
          <p:cNvSpPr txBox="1">
            <a:spLocks/>
          </p:cNvSpPr>
          <p:nvPr/>
        </p:nvSpPr>
        <p:spPr>
          <a:xfrm>
            <a:off x="381000" y="3381375"/>
            <a:ext cx="17526000" cy="180975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r>
              <a:rPr lang="fr-FR" smtClean="0"/>
              <a:t>l’informatique est une est une </a:t>
            </a:r>
            <a:r>
              <a:rPr lang="fr-FR" b="1" smtClean="0"/>
              <a:t>science</a:t>
            </a:r>
            <a:r>
              <a:rPr lang="fr-FR" smtClean="0"/>
              <a:t> qui nous donne des outils pour faire le </a:t>
            </a:r>
            <a:r>
              <a:rPr lang="fr-FR" b="1" smtClean="0"/>
              <a:t>traitement automatique</a:t>
            </a:r>
            <a:r>
              <a:rPr lang="fr-FR" smtClean="0"/>
              <a:t> des </a:t>
            </a:r>
            <a:r>
              <a:rPr lang="fr-FR" b="1" smtClean="0"/>
              <a:t>informations</a:t>
            </a:r>
            <a:r>
              <a:rPr lang="fr-FR" smtClean="0"/>
              <a:t>. </a:t>
            </a:r>
          </a:p>
          <a:p>
            <a:pPr algn="just"/>
            <a:endParaRPr lang="fr-FR" dirty="0"/>
          </a:p>
        </p:txBody>
      </p:sp>
      <p:pic>
        <p:nvPicPr>
          <p:cNvPr id="2" name="Image 1"/>
          <p:cNvPicPr>
            <a:picLocks/>
          </p:cNvPicPr>
          <p:nvPr/>
        </p:nvPicPr>
        <p:blipFill>
          <a:blip r:embed="rId3" r:link="rId4">
            <a:extLst>
              <a:ext uri="{28A0092B-C50C-407E-A947-70E740481C1C}">
                <a14:useLocalDpi xmlns:a14="http://schemas.microsoft.com/office/drawing/2010/main" val="0"/>
              </a:ext>
            </a:extLst>
          </a:blip>
          <a:stretch>
            <a:fillRect/>
          </a:stretch>
        </p:blipFill>
        <p:spPr>
          <a:xfrm>
            <a:off x="5072063" y="5953125"/>
            <a:ext cx="8143875" cy="1809750"/>
          </a:xfrm>
          <a:prstGeom prst="rect">
            <a:avLst/>
          </a:prstGeom>
        </p:spPr>
      </p:pic>
    </p:spTree>
    <p:extLst>
      <p:ext uri="{BB962C8B-B14F-4D97-AF65-F5344CB8AC3E}">
        <p14:creationId xmlns:p14="http://schemas.microsoft.com/office/powerpoint/2010/main" val="1646995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Informatique</a:t>
            </a:r>
            <a:endParaRPr lang="fr-FR"/>
          </a:p>
        </p:txBody>
      </p:sp>
      <p:sp>
        <p:nvSpPr>
          <p:cNvPr id="5" name="contenu"/>
          <p:cNvSpPr>
            <a:spLocks noGrp="1"/>
          </p:cNvSpPr>
          <p:nvPr>
            <p:ph idx="1"/>
          </p:nvPr>
        </p:nvSpPr>
        <p:spPr/>
        <p:txBody>
          <a:bodyPr/>
          <a:lstStyle/>
          <a:p>
            <a:pPr algn="just"/>
            <a:r>
              <a:rPr lang="fr-FR" smtClean="0"/>
              <a:t> </a:t>
            </a:r>
            <a:endParaRPr lang="fr-FR" dirty="0"/>
          </a:p>
        </p:txBody>
      </p:sp>
      <p:sp>
        <p:nvSpPr>
          <p:cNvPr id="6" name="contenu"/>
          <p:cNvSpPr txBox="1">
            <a:spLocks/>
          </p:cNvSpPr>
          <p:nvPr/>
        </p:nvSpPr>
        <p:spPr>
          <a:xfrm>
            <a:off x="762000" y="3333750"/>
            <a:ext cx="16764000" cy="447675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r>
              <a:rPr lang="fr-FR" smtClean="0"/>
              <a:t>La notion de l’informatique est en relation avec trois autre notions :</a:t>
            </a:r>
          </a:p>
          <a:p>
            <a:pPr marL="571500" indent="-571500" algn="just">
              <a:buFont typeface="Arial" panose="020B0604020202020204" pitchFamily="34" charset="0"/>
              <a:buChar char="■"/>
            </a:pPr>
            <a:r>
              <a:rPr lang="fr-FR" smtClean="0"/>
              <a:t>Information</a:t>
            </a:r>
          </a:p>
          <a:p>
            <a:pPr marL="571500" indent="-571500" algn="just">
              <a:buFont typeface="Arial" panose="020B0604020202020204" pitchFamily="34" charset="0"/>
              <a:buChar char="■"/>
            </a:pPr>
            <a:r>
              <a:rPr lang="fr-FR" smtClean="0"/>
              <a:t>Traitement de l’information</a:t>
            </a:r>
          </a:p>
          <a:p>
            <a:pPr marL="571500" indent="-571500" algn="just">
              <a:buFont typeface="Arial" panose="020B0604020202020204" pitchFamily="34" charset="0"/>
              <a:buChar char="■"/>
            </a:pPr>
            <a:r>
              <a:rPr lang="fr-FR" smtClean="0"/>
              <a:t>Traitement automatique de l’information</a:t>
            </a:r>
          </a:p>
          <a:p>
            <a:pPr algn="just"/>
            <a:endParaRPr lang="fr-FR" dirty="0"/>
          </a:p>
        </p:txBody>
      </p:sp>
    </p:spTree>
    <p:extLst>
      <p:ext uri="{BB962C8B-B14F-4D97-AF65-F5344CB8AC3E}">
        <p14:creationId xmlns:p14="http://schemas.microsoft.com/office/powerpoint/2010/main" val="1614714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Information</a:t>
            </a:r>
            <a:endParaRPr lang="fr-FR"/>
          </a:p>
        </p:txBody>
      </p:sp>
      <p:sp>
        <p:nvSpPr>
          <p:cNvPr id="5" name="contenu"/>
          <p:cNvSpPr>
            <a:spLocks noGrp="1"/>
          </p:cNvSpPr>
          <p:nvPr>
            <p:ph idx="1"/>
          </p:nvPr>
        </p:nvSpPr>
        <p:spPr/>
        <p:txBody>
          <a:bodyPr/>
          <a:lstStyle/>
          <a:p>
            <a:pPr algn="just"/>
            <a:r>
              <a:rPr lang="fr-FR" smtClean="0"/>
              <a:t> </a:t>
            </a:r>
            <a:endParaRPr lang="fr-FR" dirty="0"/>
          </a:p>
        </p:txBody>
      </p:sp>
      <p:sp>
        <p:nvSpPr>
          <p:cNvPr id="6" name="contenu"/>
          <p:cNvSpPr txBox="1">
            <a:spLocks/>
          </p:cNvSpPr>
          <p:nvPr/>
        </p:nvSpPr>
        <p:spPr>
          <a:xfrm>
            <a:off x="476250" y="2190750"/>
            <a:ext cx="9715500" cy="333375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r>
              <a:rPr lang="fr-FR" smtClean="0"/>
              <a:t>Vous pouvez voir l’information comme </a:t>
            </a:r>
            <a:r>
              <a:rPr lang="fr-FR" b="1" smtClean="0"/>
              <a:t>un renseignement</a:t>
            </a:r>
            <a:r>
              <a:rPr lang="fr-FR" smtClean="0"/>
              <a:t> sur une personne, un objet ou un événement</a:t>
            </a:r>
          </a:p>
          <a:p>
            <a:pPr algn="just"/>
            <a:endParaRPr lang="fr-FR" dirty="0"/>
          </a:p>
        </p:txBody>
      </p:sp>
      <p:pic>
        <p:nvPicPr>
          <p:cNvPr id="2" name="Image 1"/>
          <p:cNvPicPr>
            <a:picLocks/>
          </p:cNvPicPr>
          <p:nvPr/>
        </p:nvPicPr>
        <p:blipFill>
          <a:blip r:embed="rId3" r:link="rId4">
            <a:extLst>
              <a:ext uri="{28A0092B-C50C-407E-A947-70E740481C1C}">
                <a14:useLocalDpi xmlns:a14="http://schemas.microsoft.com/office/drawing/2010/main" val="0"/>
              </a:ext>
            </a:extLst>
          </a:blip>
          <a:stretch>
            <a:fillRect/>
          </a:stretch>
        </p:blipFill>
        <p:spPr>
          <a:xfrm>
            <a:off x="12000881" y="2190750"/>
            <a:ext cx="4954237" cy="3333750"/>
          </a:xfrm>
          <a:prstGeom prst="rect">
            <a:avLst/>
          </a:prstGeom>
        </p:spPr>
      </p:pic>
      <p:sp>
        <p:nvSpPr>
          <p:cNvPr id="7" name="contenu"/>
          <p:cNvSpPr txBox="1">
            <a:spLocks/>
          </p:cNvSpPr>
          <p:nvPr/>
        </p:nvSpPr>
        <p:spPr>
          <a:xfrm>
            <a:off x="476250" y="6477000"/>
            <a:ext cx="17335500" cy="247650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r>
              <a:rPr lang="fr-FR" smtClean="0"/>
              <a:t>Information : « le plat contient cinq pomme »</a:t>
            </a:r>
          </a:p>
          <a:p>
            <a:pPr algn="just"/>
            <a:endParaRPr lang="fr-FR" dirty="0"/>
          </a:p>
        </p:txBody>
      </p:sp>
    </p:spTree>
    <p:extLst>
      <p:ext uri="{BB962C8B-B14F-4D97-AF65-F5344CB8AC3E}">
        <p14:creationId xmlns:p14="http://schemas.microsoft.com/office/powerpoint/2010/main" val="14142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utoUpdateAnimBg="0"/>
      <p:bldP spid="7" grpId="0" build="p" bldLvl="5"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Formes d'informations</a:t>
            </a:r>
            <a:endParaRPr lang="fr-FR"/>
          </a:p>
        </p:txBody>
      </p:sp>
      <p:sp>
        <p:nvSpPr>
          <p:cNvPr id="5" name="contenu"/>
          <p:cNvSpPr>
            <a:spLocks noGrp="1"/>
          </p:cNvSpPr>
          <p:nvPr>
            <p:ph idx="1"/>
          </p:nvPr>
        </p:nvSpPr>
        <p:spPr/>
        <p:txBody>
          <a:bodyPr/>
          <a:lstStyle/>
          <a:p>
            <a:pPr algn="just"/>
            <a:r>
              <a:rPr lang="fr-FR" smtClean="0"/>
              <a:t> </a:t>
            </a:r>
            <a:endParaRPr lang="fr-FR" dirty="0"/>
          </a:p>
        </p:txBody>
      </p:sp>
      <p:sp>
        <p:nvSpPr>
          <p:cNvPr id="6" name="contenu"/>
          <p:cNvSpPr txBox="1">
            <a:spLocks/>
          </p:cNvSpPr>
          <p:nvPr/>
        </p:nvSpPr>
        <p:spPr>
          <a:xfrm>
            <a:off x="762000" y="3333750"/>
            <a:ext cx="7620000" cy="447675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571500" indent="-571500" algn="just">
              <a:buFont typeface="Arial" panose="020B0604020202020204" pitchFamily="34" charset="0"/>
              <a:buChar char="■"/>
            </a:pPr>
            <a:r>
              <a:rPr lang="fr-FR" smtClean="0"/>
              <a:t>Numérique</a:t>
            </a:r>
          </a:p>
          <a:p>
            <a:pPr marL="571500" indent="-571500" algn="just">
              <a:buFont typeface="Arial" panose="020B0604020202020204" pitchFamily="34" charset="0"/>
              <a:buChar char="■"/>
            </a:pPr>
            <a:r>
              <a:rPr lang="fr-FR" smtClean="0"/>
              <a:t>Alphanumérique</a:t>
            </a:r>
          </a:p>
          <a:p>
            <a:pPr marL="571500" indent="-571500" algn="just">
              <a:buFont typeface="Arial" panose="020B0604020202020204" pitchFamily="34" charset="0"/>
              <a:buChar char="■"/>
            </a:pPr>
            <a:r>
              <a:rPr lang="fr-FR" smtClean="0"/>
              <a:t>Textuelle</a:t>
            </a:r>
          </a:p>
          <a:p>
            <a:pPr marL="571500" indent="-571500" algn="just">
              <a:buFont typeface="Arial" panose="020B0604020202020204" pitchFamily="34" charset="0"/>
              <a:buChar char="■"/>
            </a:pPr>
            <a:r>
              <a:rPr lang="fr-FR" smtClean="0"/>
              <a:t>Visuelle</a:t>
            </a:r>
          </a:p>
          <a:p>
            <a:pPr marL="571500" indent="-571500" algn="just">
              <a:buFont typeface="Arial" panose="020B0604020202020204" pitchFamily="34" charset="0"/>
              <a:buChar char="■"/>
            </a:pPr>
            <a:r>
              <a:rPr lang="fr-FR" smtClean="0"/>
              <a:t>Sonore</a:t>
            </a:r>
          </a:p>
          <a:p>
            <a:pPr marL="571500" indent="-571500" algn="just">
              <a:buFont typeface="Arial" panose="020B0604020202020204" pitchFamily="34" charset="0"/>
              <a:buChar char="■"/>
            </a:pPr>
            <a:r>
              <a:rPr lang="fr-FR" smtClean="0"/>
              <a:t>Audiovisuelle</a:t>
            </a:r>
          </a:p>
          <a:p>
            <a:pPr algn="just"/>
            <a:endParaRPr lang="fr-FR" dirty="0"/>
          </a:p>
        </p:txBody>
      </p:sp>
    </p:spTree>
    <p:extLst>
      <p:ext uri="{BB962C8B-B14F-4D97-AF65-F5344CB8AC3E}">
        <p14:creationId xmlns:p14="http://schemas.microsoft.com/office/powerpoint/2010/main" val="1778899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Formes d'informations</a:t>
            </a:r>
            <a:endParaRPr lang="fr-FR"/>
          </a:p>
        </p:txBody>
      </p:sp>
      <p:sp>
        <p:nvSpPr>
          <p:cNvPr id="5" name="contenu"/>
          <p:cNvSpPr>
            <a:spLocks noGrp="1"/>
          </p:cNvSpPr>
          <p:nvPr>
            <p:ph idx="1"/>
          </p:nvPr>
        </p:nvSpPr>
        <p:spPr/>
        <p:txBody>
          <a:bodyPr/>
          <a:lstStyle/>
          <a:p>
            <a:pPr algn="just"/>
            <a:r>
              <a:rPr lang="fr-FR" smtClean="0"/>
              <a:t> </a:t>
            </a:r>
            <a:endParaRPr lang="fr-FR" dirty="0"/>
          </a:p>
        </p:txBody>
      </p:sp>
      <p:sp>
        <p:nvSpPr>
          <p:cNvPr id="6" name="contenu"/>
          <p:cNvSpPr txBox="1">
            <a:spLocks/>
          </p:cNvSpPr>
          <p:nvPr/>
        </p:nvSpPr>
        <p:spPr>
          <a:xfrm>
            <a:off x="762000" y="2476500"/>
            <a:ext cx="4572000" cy="104775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r>
              <a:rPr lang="fr-FR" smtClean="0"/>
              <a:t>Numérique </a:t>
            </a:r>
          </a:p>
          <a:p>
            <a:pPr algn="just"/>
            <a:endParaRPr lang="fr-FR" dirty="0"/>
          </a:p>
        </p:txBody>
      </p:sp>
      <p:sp>
        <p:nvSpPr>
          <p:cNvPr id="7" name="contenu"/>
          <p:cNvSpPr txBox="1">
            <a:spLocks/>
          </p:cNvSpPr>
          <p:nvPr/>
        </p:nvSpPr>
        <p:spPr>
          <a:xfrm>
            <a:off x="6858000" y="2476500"/>
            <a:ext cx="6096000" cy="104775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571500" indent="-571500" algn="just">
              <a:buFont typeface="Arial" panose="020B0604020202020204" pitchFamily="34" charset="0"/>
              <a:buChar char="■"/>
            </a:pPr>
            <a:r>
              <a:rPr lang="fr-FR" smtClean="0"/>
              <a:t>5</a:t>
            </a:r>
          </a:p>
          <a:p>
            <a:pPr marL="571500" indent="-571500" algn="just">
              <a:buFont typeface="Arial" panose="020B0604020202020204" pitchFamily="34" charset="0"/>
              <a:buChar char="■"/>
            </a:pPr>
            <a:r>
              <a:rPr lang="fr-FR" smtClean="0"/>
              <a:t>5,5</a:t>
            </a:r>
          </a:p>
          <a:p>
            <a:pPr algn="just"/>
            <a:endParaRPr lang="fr-FR" dirty="0"/>
          </a:p>
        </p:txBody>
      </p:sp>
      <p:sp>
        <p:nvSpPr>
          <p:cNvPr id="8" name="contenu"/>
          <p:cNvSpPr txBox="1">
            <a:spLocks/>
          </p:cNvSpPr>
          <p:nvPr/>
        </p:nvSpPr>
        <p:spPr>
          <a:xfrm>
            <a:off x="762000" y="5048250"/>
            <a:ext cx="4572000" cy="104775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r>
              <a:rPr lang="fr-FR" smtClean="0"/>
              <a:t>Alphanumérique </a:t>
            </a:r>
          </a:p>
          <a:p>
            <a:pPr algn="just"/>
            <a:endParaRPr lang="fr-FR" dirty="0"/>
          </a:p>
        </p:txBody>
      </p:sp>
      <p:sp>
        <p:nvSpPr>
          <p:cNvPr id="9" name="contenu"/>
          <p:cNvSpPr txBox="1">
            <a:spLocks/>
          </p:cNvSpPr>
          <p:nvPr/>
        </p:nvSpPr>
        <p:spPr>
          <a:xfrm>
            <a:off x="6858000" y="5048250"/>
            <a:ext cx="6096000" cy="104775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571500" indent="-571500" algn="just">
              <a:buFont typeface="Arial" panose="020B0604020202020204" pitchFamily="34" charset="0"/>
              <a:buChar char="■"/>
            </a:pPr>
            <a:r>
              <a:rPr lang="fr-FR" smtClean="0"/>
              <a:t>A</a:t>
            </a:r>
          </a:p>
          <a:p>
            <a:pPr marL="571500" indent="-571500" algn="just">
              <a:buFont typeface="Arial" panose="020B0604020202020204" pitchFamily="34" charset="0"/>
              <a:buChar char="■"/>
            </a:pPr>
            <a:r>
              <a:rPr lang="fr-FR" smtClean="0"/>
              <a:t>5 </a:t>
            </a:r>
          </a:p>
          <a:p>
            <a:pPr algn="just"/>
            <a:endParaRPr lang="fr-FR" dirty="0"/>
          </a:p>
        </p:txBody>
      </p:sp>
      <p:sp>
        <p:nvSpPr>
          <p:cNvPr id="10" name="contenu"/>
          <p:cNvSpPr txBox="1">
            <a:spLocks/>
          </p:cNvSpPr>
          <p:nvPr/>
        </p:nvSpPr>
        <p:spPr>
          <a:xfrm>
            <a:off x="762000" y="7620000"/>
            <a:ext cx="4572000" cy="104775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r>
              <a:rPr lang="fr-FR" smtClean="0"/>
              <a:t>Textuelle </a:t>
            </a:r>
          </a:p>
          <a:p>
            <a:pPr algn="just"/>
            <a:endParaRPr lang="fr-FR" dirty="0"/>
          </a:p>
        </p:txBody>
      </p:sp>
      <p:sp>
        <p:nvSpPr>
          <p:cNvPr id="11" name="contenu"/>
          <p:cNvSpPr txBox="1">
            <a:spLocks/>
          </p:cNvSpPr>
          <p:nvPr/>
        </p:nvSpPr>
        <p:spPr>
          <a:xfrm>
            <a:off x="6858000" y="7620000"/>
            <a:ext cx="6096000" cy="104775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571500" indent="-571500" algn="just">
              <a:buFont typeface="Arial" panose="020B0604020202020204" pitchFamily="34" charset="0"/>
              <a:buChar char="■"/>
            </a:pPr>
            <a:r>
              <a:rPr lang="fr-FR" smtClean="0"/>
              <a:t>Pomme</a:t>
            </a:r>
          </a:p>
          <a:p>
            <a:pPr marL="571500" indent="-571500" algn="just">
              <a:buFont typeface="Arial" panose="020B0604020202020204" pitchFamily="34" charset="0"/>
              <a:buChar char="■"/>
            </a:pPr>
            <a:r>
              <a:rPr lang="fr-FR" smtClean="0"/>
              <a:t>5 pommes</a:t>
            </a:r>
          </a:p>
          <a:p>
            <a:pPr algn="just"/>
            <a:endParaRPr lang="fr-FR" dirty="0"/>
          </a:p>
        </p:txBody>
      </p:sp>
    </p:spTree>
    <p:extLst>
      <p:ext uri="{BB962C8B-B14F-4D97-AF65-F5344CB8AC3E}">
        <p14:creationId xmlns:p14="http://schemas.microsoft.com/office/powerpoint/2010/main" val="3667992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utoUpdateAnimBg="0"/>
      <p:bldP spid="7" grpId="0" build="p" bldLvl="5" autoUpdateAnimBg="0"/>
      <p:bldP spid="8" grpId="0" build="p" bldLvl="5" autoUpdateAnimBg="0"/>
      <p:bldP spid="9" grpId="0" build="p" bldLvl="5" autoUpdateAnimBg="0"/>
      <p:bldP spid="10" grpId="0" build="p" bldLvl="5" autoUpdateAnimBg="0"/>
      <p:bldP spid="11" grpId="0" build="p" bldLvl="5"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Formes d'informations</a:t>
            </a:r>
            <a:endParaRPr lang="fr-FR"/>
          </a:p>
        </p:txBody>
      </p:sp>
      <p:sp>
        <p:nvSpPr>
          <p:cNvPr id="5" name="contenu"/>
          <p:cNvSpPr>
            <a:spLocks noGrp="1"/>
          </p:cNvSpPr>
          <p:nvPr>
            <p:ph idx="1"/>
          </p:nvPr>
        </p:nvSpPr>
        <p:spPr/>
        <p:txBody>
          <a:bodyPr/>
          <a:lstStyle/>
          <a:p>
            <a:pPr algn="just"/>
            <a:r>
              <a:rPr lang="fr-FR" smtClean="0"/>
              <a:t> </a:t>
            </a:r>
            <a:endParaRPr lang="fr-FR" dirty="0"/>
          </a:p>
        </p:txBody>
      </p:sp>
      <p:sp>
        <p:nvSpPr>
          <p:cNvPr id="6" name="contenu"/>
          <p:cNvSpPr txBox="1">
            <a:spLocks/>
          </p:cNvSpPr>
          <p:nvPr/>
        </p:nvSpPr>
        <p:spPr>
          <a:xfrm>
            <a:off x="3429000" y="2381250"/>
            <a:ext cx="5334000" cy="95250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r>
              <a:rPr lang="fr-FR" smtClean="0"/>
              <a:t>Visuelle </a:t>
            </a:r>
          </a:p>
          <a:p>
            <a:pPr algn="just"/>
            <a:endParaRPr lang="fr-FR" dirty="0"/>
          </a:p>
        </p:txBody>
      </p:sp>
      <p:pic>
        <p:nvPicPr>
          <p:cNvPr id="2" name="Image 1"/>
          <p:cNvPicPr>
            <a:picLocks/>
          </p:cNvPicPr>
          <p:nvPr/>
        </p:nvPicPr>
        <p:blipFill>
          <a:blip r:embed="rId3" r:link="rId4" cstate="print">
            <a:extLst>
              <a:ext uri="{28A0092B-C50C-407E-A947-70E740481C1C}">
                <a14:useLocalDpi xmlns:a14="http://schemas.microsoft.com/office/drawing/2010/main" val="0"/>
              </a:ext>
            </a:extLst>
          </a:blip>
          <a:stretch>
            <a:fillRect/>
          </a:stretch>
        </p:blipFill>
        <p:spPr>
          <a:xfrm>
            <a:off x="10085278" y="2095500"/>
            <a:ext cx="2689443" cy="1809750"/>
          </a:xfrm>
          <a:prstGeom prst="rect">
            <a:avLst/>
          </a:prstGeom>
        </p:spPr>
      </p:pic>
      <p:sp>
        <p:nvSpPr>
          <p:cNvPr id="7" name="contenu"/>
          <p:cNvSpPr txBox="1">
            <a:spLocks/>
          </p:cNvSpPr>
          <p:nvPr/>
        </p:nvSpPr>
        <p:spPr>
          <a:xfrm>
            <a:off x="3429000" y="4953000"/>
            <a:ext cx="5334000" cy="95250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r>
              <a:rPr lang="fr-FR" smtClean="0"/>
              <a:t>Sonore </a:t>
            </a:r>
          </a:p>
          <a:p>
            <a:pPr algn="just"/>
            <a:endParaRPr lang="fr-FR" dirty="0"/>
          </a:p>
        </p:txBody>
      </p:sp>
      <p:pic>
        <p:nvPicPr>
          <p:cNvPr id="3" name="Image 2"/>
          <p:cNvPicPr>
            <a:picLocks/>
          </p:cNvPicPr>
          <p:nvPr/>
        </p:nvPicPr>
        <p:blipFill>
          <a:blip r:embed="rId5" r:link="rId6">
            <a:extLst>
              <a:ext uri="{28A0092B-C50C-407E-A947-70E740481C1C}">
                <a14:useLocalDpi xmlns:a14="http://schemas.microsoft.com/office/drawing/2010/main" val="0"/>
              </a:ext>
            </a:extLst>
          </a:blip>
          <a:stretch>
            <a:fillRect/>
          </a:stretch>
        </p:blipFill>
        <p:spPr>
          <a:xfrm>
            <a:off x="9723524" y="4667250"/>
            <a:ext cx="3412953" cy="1809750"/>
          </a:xfrm>
          <a:prstGeom prst="rect">
            <a:avLst/>
          </a:prstGeom>
        </p:spPr>
      </p:pic>
      <p:sp>
        <p:nvSpPr>
          <p:cNvPr id="8" name="contenu"/>
          <p:cNvSpPr txBox="1">
            <a:spLocks/>
          </p:cNvSpPr>
          <p:nvPr/>
        </p:nvSpPr>
        <p:spPr>
          <a:xfrm>
            <a:off x="3429000" y="7524750"/>
            <a:ext cx="5334000" cy="95250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r>
              <a:rPr lang="fr-FR" smtClean="0"/>
              <a:t>Audiovisuelle </a:t>
            </a:r>
          </a:p>
          <a:p>
            <a:pPr algn="just"/>
            <a:endParaRPr lang="fr-FR" dirty="0"/>
          </a:p>
        </p:txBody>
      </p:sp>
      <p:pic>
        <p:nvPicPr>
          <p:cNvPr id="9" name="Image 8"/>
          <p:cNvPicPr>
            <a:picLocks/>
          </p:cNvPicPr>
          <p:nvPr/>
        </p:nvPicPr>
        <p:blipFill>
          <a:blip r:embed="rId7" r:link="rId8">
            <a:extLst>
              <a:ext uri="{28A0092B-C50C-407E-A947-70E740481C1C}">
                <a14:useLocalDpi xmlns:a14="http://schemas.microsoft.com/office/drawing/2010/main" val="0"/>
              </a:ext>
            </a:extLst>
          </a:blip>
          <a:stretch>
            <a:fillRect/>
          </a:stretch>
        </p:blipFill>
        <p:spPr>
          <a:xfrm>
            <a:off x="9885811" y="7239000"/>
            <a:ext cx="3088378" cy="1809750"/>
          </a:xfrm>
          <a:prstGeom prst="rect">
            <a:avLst/>
          </a:prstGeom>
        </p:spPr>
      </p:pic>
    </p:spTree>
    <p:extLst>
      <p:ext uri="{BB962C8B-B14F-4D97-AF65-F5344CB8AC3E}">
        <p14:creationId xmlns:p14="http://schemas.microsoft.com/office/powerpoint/2010/main" val="1990552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utoUpdateAnimBg="0"/>
      <p:bldP spid="7" grpId="0" build="p" bldLvl="5" autoUpdateAnimBg="0"/>
      <p:bldP spid="8" grpId="0" build="p" bldLvl="5"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Information et données</a:t>
            </a:r>
            <a:endParaRPr lang="fr-FR"/>
          </a:p>
        </p:txBody>
      </p:sp>
      <p:sp>
        <p:nvSpPr>
          <p:cNvPr id="5" name="contenu"/>
          <p:cNvSpPr>
            <a:spLocks noGrp="1"/>
          </p:cNvSpPr>
          <p:nvPr>
            <p:ph idx="1"/>
          </p:nvPr>
        </p:nvSpPr>
        <p:spPr/>
        <p:txBody>
          <a:bodyPr/>
          <a:lstStyle/>
          <a:p>
            <a:pPr algn="just"/>
            <a:r>
              <a:rPr lang="fr-FR" smtClean="0"/>
              <a:t> </a:t>
            </a:r>
            <a:endParaRPr lang="fr-FR" dirty="0"/>
          </a:p>
        </p:txBody>
      </p:sp>
      <p:sp>
        <p:nvSpPr>
          <p:cNvPr id="6" name="contenu"/>
          <p:cNvSpPr txBox="1">
            <a:spLocks/>
          </p:cNvSpPr>
          <p:nvPr/>
        </p:nvSpPr>
        <p:spPr>
          <a:xfrm>
            <a:off x="381000" y="2095500"/>
            <a:ext cx="16002000" cy="95250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r>
              <a:rPr lang="fr-FR" smtClean="0"/>
              <a:t>Nous pouvons voir l’information comme une </a:t>
            </a:r>
            <a:r>
              <a:rPr lang="fr-FR" b="1" smtClean="0"/>
              <a:t>association</a:t>
            </a:r>
            <a:r>
              <a:rPr lang="fr-FR" smtClean="0"/>
              <a:t> entre les </a:t>
            </a:r>
            <a:r>
              <a:rPr lang="fr-FR" b="1" smtClean="0"/>
              <a:t>données</a:t>
            </a:r>
          </a:p>
          <a:p>
            <a:pPr algn="just"/>
            <a:endParaRPr lang="fr-FR" dirty="0"/>
          </a:p>
        </p:txBody>
      </p:sp>
      <p:pic>
        <p:nvPicPr>
          <p:cNvPr id="2" name="Image 1"/>
          <p:cNvPicPr>
            <a:picLocks/>
          </p:cNvPicPr>
          <p:nvPr/>
        </p:nvPicPr>
        <p:blipFill>
          <a:blip r:embed="rId3" r:link="rId4">
            <a:extLst>
              <a:ext uri="{28A0092B-C50C-407E-A947-70E740481C1C}">
                <a14:useLocalDpi xmlns:a14="http://schemas.microsoft.com/office/drawing/2010/main" val="0"/>
              </a:ext>
            </a:extLst>
          </a:blip>
          <a:stretch>
            <a:fillRect/>
          </a:stretch>
        </p:blipFill>
        <p:spPr>
          <a:xfrm>
            <a:off x="429332" y="3810000"/>
            <a:ext cx="5237336" cy="3524250"/>
          </a:xfrm>
          <a:prstGeom prst="rect">
            <a:avLst/>
          </a:prstGeom>
        </p:spPr>
      </p:pic>
      <p:sp>
        <p:nvSpPr>
          <p:cNvPr id="7" name="contenu"/>
          <p:cNvSpPr txBox="1">
            <a:spLocks/>
          </p:cNvSpPr>
          <p:nvPr/>
        </p:nvSpPr>
        <p:spPr>
          <a:xfrm>
            <a:off x="6477000" y="4381500"/>
            <a:ext cx="11430000" cy="180975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571500" indent="-571500" algn="just">
              <a:buFont typeface="Arial" panose="020B0604020202020204" pitchFamily="34" charset="0"/>
              <a:buChar char="■"/>
            </a:pPr>
            <a:r>
              <a:rPr lang="fr-FR" b="1" smtClean="0"/>
              <a:t>Donnée</a:t>
            </a:r>
            <a:r>
              <a:rPr lang="fr-FR" smtClean="0"/>
              <a:t> 1 = 5 pommes</a:t>
            </a:r>
          </a:p>
          <a:p>
            <a:pPr marL="571500" indent="-571500" algn="just">
              <a:buFont typeface="Arial" panose="020B0604020202020204" pitchFamily="34" charset="0"/>
              <a:buChar char="■"/>
            </a:pPr>
            <a:r>
              <a:rPr lang="fr-FR" b="1" smtClean="0"/>
              <a:t>Donnée</a:t>
            </a:r>
            <a:r>
              <a:rPr lang="fr-FR" smtClean="0"/>
              <a:t> 2 = un plat</a:t>
            </a:r>
          </a:p>
          <a:p>
            <a:pPr marL="571500" indent="-571500" algn="just">
              <a:buFont typeface="Arial" panose="020B0604020202020204" pitchFamily="34" charset="0"/>
              <a:buChar char="■"/>
            </a:pPr>
            <a:r>
              <a:rPr lang="fr-FR" b="1" smtClean="0"/>
              <a:t>Association</a:t>
            </a:r>
            <a:r>
              <a:rPr lang="fr-FR" smtClean="0"/>
              <a:t> 1 = les pommes </a:t>
            </a:r>
            <a:r>
              <a:rPr lang="fr-FR" b="1" smtClean="0"/>
              <a:t>sur</a:t>
            </a:r>
            <a:r>
              <a:rPr lang="fr-FR" smtClean="0"/>
              <a:t> le plat</a:t>
            </a:r>
          </a:p>
          <a:p>
            <a:pPr algn="just"/>
            <a:endParaRPr lang="fr-FR" dirty="0"/>
          </a:p>
        </p:txBody>
      </p:sp>
      <p:sp>
        <p:nvSpPr>
          <p:cNvPr id="8" name="contenu"/>
          <p:cNvSpPr txBox="1">
            <a:spLocks/>
          </p:cNvSpPr>
          <p:nvPr/>
        </p:nvSpPr>
        <p:spPr>
          <a:xfrm>
            <a:off x="381000" y="8096250"/>
            <a:ext cx="17526000" cy="952500"/>
          </a:xfrm>
          <a:prstGeom prst="rect">
            <a:avLst/>
          </a:prstGeom>
        </p:spPr>
        <p:txBody>
          <a:bodyPr vert="horz" lIns="91440" tIns="45720" rIns="91440" bIns="45720" rtlCol="0">
            <a:normAutofit/>
          </a:bodyPr>
          <a:lstStyle>
            <a:lvl1pPr marL="0" indent="0" algn="l" defTabSz="1371600" rtl="0" eaLnBrk="1" latinLnBrk="0" hangingPunct="1">
              <a:lnSpc>
                <a:spcPct val="90000"/>
              </a:lnSpc>
              <a:spcBef>
                <a:spcPts val="1500"/>
              </a:spcBef>
              <a:buFont typeface="Arial" panose="020B0604020202020204" pitchFamily="34" charset="0"/>
              <a:buNone/>
              <a:defRPr sz="4200" kern="1200">
                <a:solidFill>
                  <a:srgbClr val="413932"/>
                </a:solidFill>
                <a:latin typeface="Roboto" panose="020B0604020202020204" charset="0"/>
                <a:ea typeface="Roboto" panose="020B0604020202020204" charset="0"/>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rgbClr val="413932"/>
                </a:solidFill>
                <a:latin typeface="Roboto" panose="020B0604020202020204" charset="0"/>
                <a:ea typeface="Roboto" panose="020B0604020202020204" charset="0"/>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rgbClr val="413932"/>
                </a:solidFill>
                <a:latin typeface="Roboto" panose="020B0604020202020204" charset="0"/>
                <a:ea typeface="Roboto" panose="020B0604020202020204" charset="0"/>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rgbClr val="413932"/>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r>
              <a:rPr lang="fr-FR" smtClean="0"/>
              <a:t>Information 1 = Le plat contient 5 pommes</a:t>
            </a:r>
          </a:p>
          <a:p>
            <a:pPr algn="just"/>
            <a:endParaRPr lang="fr-FR" dirty="0"/>
          </a:p>
        </p:txBody>
      </p:sp>
    </p:spTree>
    <p:extLst>
      <p:ext uri="{BB962C8B-B14F-4D97-AF65-F5344CB8AC3E}">
        <p14:creationId xmlns:p14="http://schemas.microsoft.com/office/powerpoint/2010/main" val="1383168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utoUpdateAnimBg="0"/>
      <p:bldP spid="7" grpId="0" build="p" bldLvl="5" autoUpdateAnimBg="0"/>
      <p:bldP spid="8"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p:cNvSpPr>
            <a:spLocks noGrp="1"/>
          </p:cNvSpPr>
          <p:nvPr>
            <p:ph type="ctrTitle"/>
          </p:nvPr>
        </p:nvSpPr>
        <p:spPr/>
        <p:txBody>
          <a:bodyPr/>
          <a:lstStyle/>
          <a:p>
            <a:r>
              <a:rPr lang="fr-FR" smtClean="0"/>
              <a:t>Traitement de l’information</a:t>
            </a:r>
            <a:endParaRPr lang="fr-FR"/>
          </a:p>
        </p:txBody>
      </p:sp>
      <p:sp>
        <p:nvSpPr>
          <p:cNvPr id="8" name="SousTitre"/>
          <p:cNvSpPr>
            <a:spLocks noGrp="1"/>
          </p:cNvSpPr>
          <p:nvPr>
            <p:ph type="subTitle" idx="1"/>
          </p:nvPr>
        </p:nvSpPr>
        <p:spPr/>
        <p:txBody>
          <a:bodyPr/>
          <a:lstStyle/>
          <a:p>
            <a:endParaRPr lang="fr-FR"/>
          </a:p>
        </p:txBody>
      </p:sp>
    </p:spTree>
    <p:extLst>
      <p:ext uri="{BB962C8B-B14F-4D97-AF65-F5344CB8AC3E}">
        <p14:creationId xmlns:p14="http://schemas.microsoft.com/office/powerpoint/2010/main" val="2006986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Traitement de l’information - exemple</a:t>
            </a:r>
            <a:endParaRPr lang="fr-FR"/>
          </a:p>
        </p:txBody>
      </p:sp>
      <p:sp>
        <p:nvSpPr>
          <p:cNvPr id="5" name="contenu"/>
          <p:cNvSpPr>
            <a:spLocks noGrp="1"/>
          </p:cNvSpPr>
          <p:nvPr>
            <p:ph idx="1"/>
          </p:nvPr>
        </p:nvSpPr>
        <p:spPr/>
        <p:txBody>
          <a:bodyPr/>
          <a:lstStyle/>
          <a:p>
            <a:pPr algn="just"/>
            <a:r>
              <a:rPr lang="fr-FR" smtClean="0"/>
              <a:t> </a:t>
            </a:r>
            <a:endParaRPr lang="fr-FR" dirty="0"/>
          </a:p>
        </p:txBody>
      </p:sp>
      <p:pic>
        <p:nvPicPr>
          <p:cNvPr id="2" name="Image 1"/>
          <p:cNvPicPr>
            <a:picLocks/>
          </p:cNvPicPr>
          <p:nvPr/>
        </p:nvPicPr>
        <p:blipFill>
          <a:blip r:embed="rId3" r:link="rId4">
            <a:extLst>
              <a:ext uri="{28A0092B-C50C-407E-A947-70E740481C1C}">
                <a14:useLocalDpi xmlns:a14="http://schemas.microsoft.com/office/drawing/2010/main" val="0"/>
              </a:ext>
            </a:extLst>
          </a:blip>
          <a:stretch>
            <a:fillRect/>
          </a:stretch>
        </p:blipFill>
        <p:spPr>
          <a:xfrm>
            <a:off x="1321594" y="2095500"/>
            <a:ext cx="15644813" cy="6953250"/>
          </a:xfrm>
          <a:prstGeom prst="rect">
            <a:avLst/>
          </a:prstGeom>
        </p:spPr>
      </p:pic>
    </p:spTree>
    <p:extLst>
      <p:ext uri="{BB962C8B-B14F-4D97-AF65-F5344CB8AC3E}">
        <p14:creationId xmlns:p14="http://schemas.microsoft.com/office/powerpoint/2010/main" val="413619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Formation Git">
  <a:themeElements>
    <a:clrScheme name="Thème 1">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9086D86A-035C-4838-ADFA-F414E80107A2}" vid="{90391D7F-790C-4753-B071-58664BC2924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731</TotalTime>
  <Words>828</Words>
  <Application>Microsoft Office PowerPoint</Application>
  <PresentationFormat>Personnalisé</PresentationFormat>
  <Paragraphs>130</Paragraphs>
  <Slides>14</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Consolas</vt:lpstr>
      <vt:lpstr>Lucida Console</vt:lpstr>
      <vt:lpstr>Roboto</vt:lpstr>
      <vt:lpstr>Thème Formation Git</vt:lpstr>
      <vt:lpstr>C’est quoi l’informatique</vt:lpstr>
      <vt:lpstr>Informatique</vt:lpstr>
      <vt:lpstr>Information</vt:lpstr>
      <vt:lpstr>Formes d'informations</vt:lpstr>
      <vt:lpstr>Formes d'informations</vt:lpstr>
      <vt:lpstr>Formes d'informations</vt:lpstr>
      <vt:lpstr>Information et données</vt:lpstr>
      <vt:lpstr>Traitement de l’information</vt:lpstr>
      <vt:lpstr>Traitement de l’information - exemple</vt:lpstr>
      <vt:lpstr>Traitement  - Définition</vt:lpstr>
      <vt:lpstr>Traitement Automatique</vt:lpstr>
      <vt:lpstr>Traitement automatique ou manuel</vt:lpstr>
      <vt:lpstr>Informatique</vt:lpstr>
      <vt:lpstr>Informatique - définition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essarraj</dc:creator>
  <cp:lastModifiedBy>essarraj</cp:lastModifiedBy>
  <cp:revision>110</cp:revision>
  <dcterms:created xsi:type="dcterms:W3CDTF">2021-02-06T14:05:54Z</dcterms:created>
  <dcterms:modified xsi:type="dcterms:W3CDTF">2024-03-06T16:03:14Z</dcterms:modified>
</cp:coreProperties>
</file>