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16200438" cy="360045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86" y="10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589241"/>
            <a:ext cx="12150329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1891070"/>
            <a:ext cx="12150329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73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28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191691"/>
            <a:ext cx="3493219" cy="305121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191691"/>
            <a:ext cx="10277153" cy="305121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73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14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897613"/>
            <a:ext cx="13972878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2409468"/>
            <a:ext cx="13972878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08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958453"/>
            <a:ext cx="6885186" cy="22844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958453"/>
            <a:ext cx="6885186" cy="22844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49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191691"/>
            <a:ext cx="13972878" cy="69592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882610"/>
            <a:ext cx="6853544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1315164"/>
            <a:ext cx="6853544" cy="193440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882610"/>
            <a:ext cx="688729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1315164"/>
            <a:ext cx="6887296" cy="193440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96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82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27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240030"/>
            <a:ext cx="5225062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518398"/>
            <a:ext cx="820147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1080135"/>
            <a:ext cx="5225062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57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240030"/>
            <a:ext cx="5225062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518398"/>
            <a:ext cx="820147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1080135"/>
            <a:ext cx="5225062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51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191691"/>
            <a:ext cx="1397287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958453"/>
            <a:ext cx="1397287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3337084"/>
            <a:ext cx="364509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B66FD-3CC4-4A60-9F40-78ADADBF1619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3337084"/>
            <a:ext cx="546764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3337084"/>
            <a:ext cx="364509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71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401494" y="826659"/>
            <a:ext cx="15426165" cy="1955801"/>
            <a:chOff x="881349" y="3302000"/>
            <a:chExt cx="7713082" cy="977900"/>
          </a:xfrm>
        </p:grpSpPr>
        <p:sp>
          <p:nvSpPr>
            <p:cNvPr id="3" name="Rectangle 2"/>
            <p:cNvSpPr/>
            <p:nvPr/>
          </p:nvSpPr>
          <p:spPr>
            <a:xfrm>
              <a:off x="3390900" y="3302000"/>
              <a:ext cx="2184400" cy="977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4001" b="1" dirty="0">
                  <a:solidFill>
                    <a:schemeClr val="bg1">
                      <a:lumMod val="65000"/>
                    </a:schemeClr>
                  </a:solidFill>
                </a:rPr>
                <a:t>Calculer la somme à payer </a:t>
              </a:r>
            </a:p>
          </p:txBody>
        </p:sp>
        <p:cxnSp>
          <p:nvCxnSpPr>
            <p:cNvPr id="4" name="Connecteur droit avec flèche 3"/>
            <p:cNvCxnSpPr/>
            <p:nvPr/>
          </p:nvCxnSpPr>
          <p:spPr>
            <a:xfrm>
              <a:off x="2692400" y="3594100"/>
              <a:ext cx="558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Connecteur droit avec flèche 4"/>
            <p:cNvCxnSpPr/>
            <p:nvPr/>
          </p:nvCxnSpPr>
          <p:spPr>
            <a:xfrm>
              <a:off x="5702300" y="3797300"/>
              <a:ext cx="558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>
              <a:off x="2692400" y="4013200"/>
              <a:ext cx="558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ZoneTexte 6"/>
            <p:cNvSpPr txBox="1"/>
            <p:nvPr/>
          </p:nvSpPr>
          <p:spPr>
            <a:xfrm>
              <a:off x="881349" y="3372702"/>
              <a:ext cx="1416413" cy="354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001" b="1" dirty="0">
                  <a:solidFill>
                    <a:schemeClr val="accent6">
                      <a:lumMod val="50000"/>
                    </a:schemeClr>
                  </a:solidFill>
                </a:rPr>
                <a:t>Prix </a:t>
              </a:r>
              <a:r>
                <a:rPr lang="fr-FR" sz="4001" b="1" dirty="0" smtClean="0">
                  <a:solidFill>
                    <a:schemeClr val="accent6">
                      <a:lumMod val="50000"/>
                    </a:schemeClr>
                  </a:solidFill>
                </a:rPr>
                <a:t>article 1</a:t>
              </a:r>
              <a:endParaRPr lang="fr-FR" sz="4001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881349" y="3770613"/>
              <a:ext cx="1416413" cy="354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001" b="1" dirty="0">
                  <a:solidFill>
                    <a:schemeClr val="accent6">
                      <a:lumMod val="50000"/>
                    </a:schemeClr>
                  </a:solidFill>
                </a:rPr>
                <a:t>Prix </a:t>
              </a:r>
              <a:r>
                <a:rPr lang="fr-FR" sz="4001" b="1" dirty="0" smtClean="0">
                  <a:solidFill>
                    <a:schemeClr val="accent6">
                      <a:lumMod val="50000"/>
                    </a:schemeClr>
                  </a:solidFill>
                </a:rPr>
                <a:t>article 2</a:t>
              </a:r>
              <a:endParaRPr lang="fr-FR" sz="4001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6261100" y="3586612"/>
              <a:ext cx="2333331" cy="354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001" b="1" dirty="0">
                  <a:solidFill>
                    <a:srgbClr val="00B0F0"/>
                  </a:solidFill>
                </a:rPr>
                <a:t>La somme à payer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068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72645" y="1281839"/>
            <a:ext cx="14524074" cy="935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600" dirty="0">
                <a:solidFill>
                  <a:srgbClr val="00B0F0"/>
                </a:solidFill>
                <a:latin typeface="+mj-lt"/>
                <a:ea typeface="Calibri" panose="020F0502020204030204" pitchFamily="34" charset="0"/>
                <a:cs typeface="Shruti" panose="020B0502040204020203" pitchFamily="34" charset="0"/>
              </a:rPr>
              <a:t>Informatique </a:t>
            </a:r>
            <a:r>
              <a:rPr lang="fr-FR" sz="5600" dirty="0">
                <a:latin typeface="+mj-lt"/>
                <a:ea typeface="Calibri" panose="020F0502020204030204" pitchFamily="34" charset="0"/>
                <a:cs typeface="Shruti" panose="020B0502040204020203" pitchFamily="34" charset="0"/>
              </a:rPr>
              <a:t>= </a:t>
            </a:r>
            <a:r>
              <a:rPr lang="fr-FR" sz="5600" dirty="0">
                <a:solidFill>
                  <a:srgbClr val="00B0F0"/>
                </a:solidFill>
                <a:latin typeface="+mj-lt"/>
                <a:ea typeface="Calibri" panose="020F0502020204030204" pitchFamily="34" charset="0"/>
                <a:cs typeface="Shruti" panose="020B0502040204020203" pitchFamily="34" charset="0"/>
              </a:rPr>
              <a:t>Informa</a:t>
            </a:r>
            <a:r>
              <a:rPr lang="fr-FR" sz="5600" dirty="0">
                <a:latin typeface="+mj-lt"/>
                <a:ea typeface="Calibri" panose="020F0502020204030204" pitchFamily="34" charset="0"/>
                <a:cs typeface="Shruti" panose="020B0502040204020203" pitchFamily="34" charset="0"/>
              </a:rPr>
              <a:t>tion + Automa</a:t>
            </a:r>
            <a:r>
              <a:rPr lang="fr-FR" sz="5600" dirty="0">
                <a:solidFill>
                  <a:srgbClr val="00B0F0"/>
                </a:solidFill>
                <a:latin typeface="+mj-lt"/>
                <a:ea typeface="Calibri" panose="020F0502020204030204" pitchFamily="34" charset="0"/>
                <a:cs typeface="Shruti" panose="020B0502040204020203" pitchFamily="34" charset="0"/>
              </a:rPr>
              <a:t>tique</a:t>
            </a:r>
          </a:p>
        </p:txBody>
      </p:sp>
    </p:spTree>
    <p:extLst>
      <p:ext uri="{BB962C8B-B14F-4D97-AF65-F5344CB8AC3E}">
        <p14:creationId xmlns:p14="http://schemas.microsoft.com/office/powerpoint/2010/main" val="30561389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20</Words>
  <Application>Microsoft Office PowerPoint</Application>
  <PresentationFormat>Personnalisé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Shruti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essarraj</dc:creator>
  <cp:lastModifiedBy>essarraj</cp:lastModifiedBy>
  <cp:revision>6</cp:revision>
  <dcterms:created xsi:type="dcterms:W3CDTF">2024-03-06T15:02:50Z</dcterms:created>
  <dcterms:modified xsi:type="dcterms:W3CDTF">2024-03-06T15:57:08Z</dcterms:modified>
</cp:coreProperties>
</file>