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</p:sldIdLst>
  <p:sldSz cx="17640300" cy="71993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021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038" y="1178222"/>
            <a:ext cx="13230225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038" y="3781306"/>
            <a:ext cx="13230225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0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23840" y="383297"/>
            <a:ext cx="3803690" cy="610108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2771" y="383297"/>
            <a:ext cx="11190565" cy="610108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1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0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583" y="1794830"/>
            <a:ext cx="15214759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583" y="4817875"/>
            <a:ext cx="15214759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2770" y="1916484"/>
            <a:ext cx="7497128" cy="456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30402" y="1916484"/>
            <a:ext cx="7497128" cy="456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43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8" y="383297"/>
            <a:ext cx="15214759" cy="13915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069" y="1764832"/>
            <a:ext cx="746267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5069" y="2629749"/>
            <a:ext cx="7462673" cy="38679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30402" y="1764832"/>
            <a:ext cx="749942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30402" y="2629749"/>
            <a:ext cx="7499425" cy="38679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9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15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4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9" y="479954"/>
            <a:ext cx="568945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425" y="1036569"/>
            <a:ext cx="893040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69" y="2159794"/>
            <a:ext cx="568945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9" y="479954"/>
            <a:ext cx="568945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99425" y="1036569"/>
            <a:ext cx="893040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69" y="2159794"/>
            <a:ext cx="568945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33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2771" y="383297"/>
            <a:ext cx="15214759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771" y="1916484"/>
            <a:ext cx="15214759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2770" y="6672697"/>
            <a:ext cx="39690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66FD-3CC4-4A60-9F40-78ADADBF1619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43350" y="6672697"/>
            <a:ext cx="59536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58462" y="6672697"/>
            <a:ext cx="39690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2AD5-1BAC-4888-945F-17EFE99CC1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7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88" y="796454"/>
            <a:ext cx="3717544" cy="2455128"/>
          </a:xfrm>
          <a:prstGeom prst="rect">
            <a:avLst/>
          </a:prstGeom>
        </p:spPr>
      </p:pic>
      <p:pic>
        <p:nvPicPr>
          <p:cNvPr id="44" name="Picture 4" descr="https://img-0.journaldunet.com/6Vrvxcv3SwHHCnUtaBzMQMYor1I=/1280x/smart/32d90de13a5f411c86709152f70fc67c/ccmcms-jdn/1086119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34" y="774177"/>
            <a:ext cx="3901737" cy="24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824" y="705579"/>
            <a:ext cx="2380813" cy="3602963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3388980" y="5589384"/>
            <a:ext cx="1807418" cy="81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666" b="1" dirty="0">
                <a:solidFill>
                  <a:schemeClr val="bg1">
                    <a:lumMod val="75000"/>
                  </a:schemeClr>
                </a:solidFill>
              </a:rPr>
              <a:t>Entrée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2396272" y="5635891"/>
            <a:ext cx="2217916" cy="81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666" b="1" dirty="0">
                <a:solidFill>
                  <a:schemeClr val="bg1">
                    <a:lumMod val="75000"/>
                  </a:schemeClr>
                </a:solidFill>
              </a:rPr>
              <a:t>Résultat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108468" y="5635891"/>
            <a:ext cx="2904385" cy="81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666" b="1" dirty="0">
                <a:solidFill>
                  <a:schemeClr val="bg1">
                    <a:lumMod val="75000"/>
                  </a:schemeClr>
                </a:solidFill>
              </a:rPr>
              <a:t>Traitement</a:t>
            </a:r>
          </a:p>
        </p:txBody>
      </p:sp>
      <p:grpSp>
        <p:nvGrpSpPr>
          <p:cNvPr id="49" name="Groupe 48"/>
          <p:cNvGrpSpPr/>
          <p:nvPr/>
        </p:nvGrpSpPr>
        <p:grpSpPr>
          <a:xfrm>
            <a:off x="2684893" y="3764983"/>
            <a:ext cx="12349186" cy="1629535"/>
            <a:chOff x="881349" y="3302000"/>
            <a:chExt cx="7410873" cy="977900"/>
          </a:xfrm>
        </p:grpSpPr>
        <p:sp>
          <p:nvSpPr>
            <p:cNvPr id="50" name="Rectangle 49"/>
            <p:cNvSpPr/>
            <p:nvPr/>
          </p:nvSpPr>
          <p:spPr>
            <a:xfrm>
              <a:off x="3390900" y="3302000"/>
              <a:ext cx="2184400" cy="977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334" b="1" dirty="0">
                  <a:solidFill>
                    <a:schemeClr val="bg1">
                      <a:lumMod val="65000"/>
                    </a:schemeClr>
                  </a:solidFill>
                </a:rPr>
                <a:t>Calculer la somme à payer </a:t>
              </a:r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>
              <a:off x="2692400" y="3594100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5702300" y="3797300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2692400" y="4013200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881349" y="3372702"/>
              <a:ext cx="1436426" cy="363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334" b="1" dirty="0">
                  <a:solidFill>
                    <a:schemeClr val="accent6">
                      <a:lumMod val="50000"/>
                    </a:schemeClr>
                  </a:solidFill>
                </a:rPr>
                <a:t>Prix </a:t>
              </a:r>
              <a:r>
                <a:rPr lang="fr-FR" sz="3334" b="1" dirty="0">
                  <a:solidFill>
                    <a:schemeClr val="accent6">
                      <a:lumMod val="50000"/>
                    </a:schemeClr>
                  </a:solidFill>
                </a:rPr>
                <a:t>article </a:t>
              </a:r>
              <a:r>
                <a:rPr lang="fr-FR" sz="3334" b="1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881349" y="3770613"/>
              <a:ext cx="1436426" cy="363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334" b="1">
                  <a:solidFill>
                    <a:schemeClr val="accent6">
                      <a:lumMod val="50000"/>
                    </a:schemeClr>
                  </a:solidFill>
                </a:rPr>
                <a:t>Prix article 2</a:t>
              </a:r>
              <a:endParaRPr lang="fr-FR" sz="3334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261100" y="3586612"/>
              <a:ext cx="2031122" cy="363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334" b="1" dirty="0">
                  <a:solidFill>
                    <a:srgbClr val="00B0F0"/>
                  </a:solidFill>
                </a:rPr>
                <a:t>La somme à payer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2" y="1206973"/>
            <a:ext cx="5281080" cy="348771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463836" y="5191643"/>
            <a:ext cx="1967205" cy="800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fr-FR" sz="4001" dirty="0"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Manuel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00485" y="5191646"/>
            <a:ext cx="4305987" cy="800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fr-FR" sz="4001" dirty="0"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Semi-automatique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98387" y="5191646"/>
            <a:ext cx="3055645" cy="800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-FR" sz="4001" dirty="0"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Automatique</a:t>
            </a:r>
          </a:p>
        </p:txBody>
      </p:sp>
      <p:pic>
        <p:nvPicPr>
          <p:cNvPr id="18" name="Picture 6" descr="https://p0.piqsels.com/preview/482/958/402/accounting-balance-banking-calcul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66" y="1206973"/>
            <a:ext cx="5228696" cy="348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s://www.bilan.ch/assets/content/images/_storyImage/DiM.pen_jnbhvg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345" y="1206973"/>
            <a:ext cx="5812853" cy="348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055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21</Words>
  <Application>Microsoft Office PowerPoint</Application>
  <PresentationFormat>Personnalisé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essarraj</dc:creator>
  <cp:lastModifiedBy>essarraj</cp:lastModifiedBy>
  <cp:revision>5</cp:revision>
  <dcterms:created xsi:type="dcterms:W3CDTF">2024-03-06T15:02:50Z</dcterms:created>
  <dcterms:modified xsi:type="dcterms:W3CDTF">2024-03-06T15:51:15Z</dcterms:modified>
</cp:coreProperties>
</file>