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62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05115-C761-4C55-B065-B585182D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3B4864-3D6D-4EA2-9E4E-6D7BE5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E9814F-8D21-4530-99B3-FB18DCDC1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Hola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FB6A80-4B48-43BC-A792-0D43AF51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D20D6E-B0A7-4FC1-9214-6EBFF57646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5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0DFF-6951-F940-B828-D2096175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{{title}}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7270-2E24-A45D-50F6-BDA6BFC2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85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Hello World</vt:lpstr>
      <vt:lpstr>PowerPoint Presentation</vt:lpstr>
      <vt:lpstr>{{title}}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Ali Taggaz</cp:lastModifiedBy>
  <cp:revision>12</cp:revision>
  <dcterms:created xsi:type="dcterms:W3CDTF">2013-01-27T09:14:16Z</dcterms:created>
  <dcterms:modified xsi:type="dcterms:W3CDTF">2022-09-26T15:16:38Z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etDate">
    <vt:lpwstr>2022-09-26T14:14:39Z</vt:lpwstr>
  </property>
  <property fmtid="{D5CDD505-2E9C-101B-9397-08002B2CF9AE}" pid="4" name="MSIP_Label_50a58a55-8d55-4c7b-aa85-1ae890a4cc64_Method">
    <vt:lpwstr>Standard</vt:lpwstr>
  </property>
  <property fmtid="{D5CDD505-2E9C-101B-9397-08002B2CF9AE}" pid="5" name="MSIP_Label_50a58a55-8d55-4c7b-aa85-1ae890a4cc64_Name">
    <vt:lpwstr>50a58a55-8d55-4c7b-aa85-1ae890a4cc64</vt:lpwstr>
  </property>
  <property fmtid="{D5CDD505-2E9C-101B-9397-08002B2CF9AE}" pid="6" name="MSIP_Label_50a58a55-8d55-4c7b-aa85-1ae890a4cc64_SiteId">
    <vt:lpwstr>e85feadf-11e7-47bb-a160-43b98dcc96f1</vt:lpwstr>
  </property>
  <property fmtid="{D5CDD505-2E9C-101B-9397-08002B2CF9AE}" pid="7" name="MSIP_Label_50a58a55-8d55-4c7b-aa85-1ae890a4cc64_ActionId">
    <vt:lpwstr>4fe09890-3b94-41f3-8518-54328110b5ca</vt:lpwstr>
  </property>
  <property fmtid="{D5CDD505-2E9C-101B-9397-08002B2CF9AE}" pid="8" name="MSIP_Label_50a58a55-8d55-4c7b-aa85-1ae890a4cc64_ContentBits">
    <vt:lpwstr>0</vt:lpwstr>
  </property>
</Properties>
</file>