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10/3/2025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10/3/2025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85899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3323987"/>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6001643"/>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2690</TotalTime>
  <Words>1880</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-apple-system</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12</cp:revision>
  <dcterms:created xsi:type="dcterms:W3CDTF">2025-09-15T05:34:52Z</dcterms:created>
  <dcterms:modified xsi:type="dcterms:W3CDTF">2025-10-05T13:20:24Z</dcterms:modified>
</cp:coreProperties>
</file>