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E56-1402-F8E3-1A43-B034240BB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46E2-5A1C-F7D0-5316-281072A9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9BF2-3F06-2222-07EF-1722663C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4058-C8A5-A756-E91B-48368B63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F1C5-F5BD-F9B4-F984-2BE5FD82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69E1-1611-2908-59C8-BD88BAD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0F-2603-1D0F-DA85-DE6CB310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193B-C0DB-EA02-0DE5-DBA425B6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5C89-E9C2-C6E2-F05A-2A701B1D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C350-AA86-FE56-C10C-86759BB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427A3-0A18-1B80-463B-96F29D85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34C4-F840-CD90-7A61-EB156512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8C54-E0FA-A1E2-F5D4-2C31B564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358D-EED3-014D-1A63-A228F3FE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BFDA-56BF-CBF9-67A6-BCD8855A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1AE-D4D8-8D6F-E5E1-AC794685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9D09-9590-8AE0-A3DD-9A856434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53AC-3E50-B22F-415F-53EC13D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6A45-3AEC-84ED-0C76-928D275F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5FC0-D7BF-BA9E-3769-859F4AE1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F461-0A52-BB66-4D1D-39CFCB4A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5C49-D164-0E2C-CF7C-A7E6494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3674-7A64-595C-6672-94079D69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E0A5-B5CF-DE7C-7159-6B16BCC5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B200-4C80-79FF-4E82-E0FE759C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A2E-E6D0-7263-162E-4A3873C1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860C-9D42-A3D0-655A-778E157FC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5706-9B32-E88F-B42C-5F9B66B6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D4D9-6391-5CFD-AD7B-62D094F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F6AE7-370D-EE7A-5C29-36CE9884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C076-F3E7-090E-6A5B-4D997900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28E-BA4E-0124-70D4-6C591F29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A761-374B-6E44-9C5D-BC54B640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590D-F7B2-8385-3DE3-DA1884EF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1039-561B-05BB-F427-2B7C699A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2EFDA-32C3-A903-9B59-86F68B55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15F2E-724C-4A88-C5A0-F84A3B69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01915-4633-E5FF-1EDD-1FB14260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3FE7-01D7-998B-585B-BFC1513E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48FE-2306-7DC6-1DC6-C5672663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D2EF4-01AF-3C08-BC02-3C48279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72383-0BF2-B274-161B-3A794760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26590-2627-9E5B-5D9D-E410D701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8D5D3-8B12-DF8F-F46F-652BBFE3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6C2D-B71D-4B94-5B13-FBAE39A5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0F64-FC8A-34C2-7427-480D860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3E4C-CC37-D167-11F9-C336ECD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6B01-A5B9-229B-B55E-43AE216B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78B0-9501-7E6F-20FA-A5FBE20F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D790-C5F3-C54C-327E-2AB3DB1E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E965-EFA2-1A83-DD1E-CB5CA93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A612-B219-0DF4-E7B1-D4217D2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F7E5-038E-2FFC-66B2-8807F85D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F00D4-8729-6708-82C2-77228B0A2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651D5-1EE9-6EF7-1E48-B0A084C9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0A1B-7FA6-BDFA-9E4D-771FD917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4A8CF-EF93-1B04-347E-0430F60E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D16E-0BA9-51E8-4A0A-E4991223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41EC7-A269-7FEC-8B9C-CD50299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FAC6F-9189-25DD-9148-72DB8890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EBE8-9810-D648-21BB-6E233CF94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DC28-10E2-4CDE-A5FF-6E49B37A134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F318-2F6E-3503-EDA0-FC9392AD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34DE-99DE-7C06-8E21-CBE173412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932357-86BD-10D6-6AE2-3B57D9B9B2A8}"/>
              </a:ext>
            </a:extLst>
          </p:cNvPr>
          <p:cNvSpPr txBox="1"/>
          <p:nvPr/>
        </p:nvSpPr>
        <p:spPr>
          <a:xfrm>
            <a:off x="203200" y="244826"/>
            <a:ext cx="11822545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>
                <a:latin typeface="-apple-system"/>
              </a:rPr>
              <a:t>Windows</a:t>
            </a:r>
            <a:r>
              <a:rPr lang="en-US" sz="1500">
                <a:latin typeface="-apple-system"/>
              </a:rPr>
              <a:t> və </a:t>
            </a:r>
            <a:r>
              <a:rPr lang="en-US" sz="1500" b="1">
                <a:latin typeface="-apple-system"/>
              </a:rPr>
              <a:t>Linux</a:t>
            </a:r>
            <a:r>
              <a:rPr lang="en-US" sz="1500">
                <a:latin typeface="-apple-system"/>
              </a:rPr>
              <a:t> Əməliyyat Sistemlərinin </a:t>
            </a:r>
            <a:r>
              <a:rPr lang="en-US" sz="1500" b="1">
                <a:latin typeface="-apple-system"/>
              </a:rPr>
              <a:t>DevOps</a:t>
            </a:r>
            <a:r>
              <a:rPr lang="en-US" sz="1500">
                <a:latin typeface="-apple-system"/>
              </a:rPr>
              <a:t> Mühəndislər üçün Niyə Vacibdir?</a:t>
            </a:r>
          </a:p>
          <a:p>
            <a:endParaRPr lang="en-US" sz="1500">
              <a:latin typeface="-apple-system"/>
            </a:endParaRPr>
          </a:p>
          <a:p>
            <a:r>
              <a:rPr lang="en-US" sz="1500" b="1"/>
              <a:t>DevOps</a:t>
            </a:r>
            <a:r>
              <a:rPr lang="en-US" sz="1500"/>
              <a:t>, "</a:t>
            </a:r>
            <a:r>
              <a:rPr lang="en-US" sz="1500" b="1">
                <a:solidFill>
                  <a:srgbClr val="00B050"/>
                </a:solidFill>
              </a:rPr>
              <a:t>Development</a:t>
            </a:r>
            <a:r>
              <a:rPr lang="en-US" sz="1500"/>
              <a:t>" (proqram yazmaq) və "</a:t>
            </a:r>
            <a:r>
              <a:rPr lang="en-US" sz="1500" b="1">
                <a:solidFill>
                  <a:srgbClr val="0070C0"/>
                </a:solidFill>
              </a:rPr>
              <a:t>Operations</a:t>
            </a:r>
            <a:r>
              <a:rPr lang="en-US" sz="1500"/>
              <a:t>" (proqramı idarə etmək) sözlərindən yaranıb. Məsələn, bir oyun tətbiqi yazırsan – DevOps mühəndisi onu </a:t>
            </a:r>
            <a:r>
              <a:rPr lang="en-US" sz="1500" b="1"/>
              <a:t>serverlərə</a:t>
            </a:r>
            <a:r>
              <a:rPr lang="en-US" sz="1500"/>
              <a:t> yükləyir, </a:t>
            </a:r>
            <a:r>
              <a:rPr lang="en-US" sz="1500" b="1"/>
              <a:t>test edir </a:t>
            </a:r>
            <a:r>
              <a:rPr lang="en-US" sz="1500"/>
              <a:t>və hər hansı </a:t>
            </a:r>
            <a:r>
              <a:rPr lang="en-US" sz="1500" b="1"/>
              <a:t>səhv olarsa tez düzəldir</a:t>
            </a:r>
            <a:r>
              <a:rPr lang="en-US" sz="1500"/>
              <a:t>. Bu işdə əməliyyat sistemləri vacibdir, çünki proqramlar fərqli kompüterlərdə (serverlərdə) işləyir. Serverlər isə ya </a:t>
            </a:r>
            <a:r>
              <a:rPr lang="en-US" sz="1500" b="1"/>
              <a:t>Windows</a:t>
            </a:r>
            <a:r>
              <a:rPr lang="en-US" sz="1500"/>
              <a:t>, ya da </a:t>
            </a:r>
            <a:r>
              <a:rPr lang="en-US" sz="1500" b="1"/>
              <a:t>Linux</a:t>
            </a:r>
            <a:r>
              <a:rPr lang="en-US" sz="1500"/>
              <a:t> istifadə edir.</a:t>
            </a:r>
          </a:p>
          <a:p>
            <a:endParaRPr lang="en-US" sz="1500"/>
          </a:p>
          <a:p>
            <a:endParaRPr lang="en-US" sz="1500"/>
          </a:p>
          <a:p>
            <a:r>
              <a:rPr lang="en-US" sz="1500" b="1"/>
              <a:t>1) Linux Əməliyyat Sistemi Nədir və DevOps-da Niyə Vacibdir?</a:t>
            </a:r>
          </a:p>
          <a:p>
            <a:endParaRPr lang="en-US" sz="1500"/>
          </a:p>
          <a:p>
            <a:r>
              <a:rPr lang="en-US" sz="1500"/>
              <a:t>Linux Əməliyyat Sistemi Nədir və DevOps-da Niyə Vacibdir? Linux, pulsuz və açıq mənbəli (open-source) bir əməliyyat sistemidir. O, 1991-ci ildə </a:t>
            </a:r>
            <a:r>
              <a:rPr lang="en-US" sz="1500" b="1"/>
              <a:t>Linus Torvalds </a:t>
            </a:r>
            <a:r>
              <a:rPr lang="en-US" sz="1500"/>
              <a:t>tərəfindən yaradılıb və indi bütün dünyada serverlərin əksəriyyətində istifadə olunur. Məsələn, Google, Amazon və Netflix kimi böyük şirkətlər Linux istifadə edir.</a:t>
            </a:r>
          </a:p>
          <a:p>
            <a:endParaRPr lang="en-US" sz="15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b="1"/>
              <a:t>Serverlərdə çox istifadə olunur</a:t>
            </a:r>
            <a:r>
              <a:rPr lang="en-US" sz="1500"/>
              <a:t>: İnternetdəki serverlərin təxminən 80%-i Linux-dadır. DevOps, proqramları cloud serverlərə (məsələn, AWS, Google Cloud) yükləyir. Linux is</a:t>
            </a:r>
            <a:r>
              <a:rPr lang="az-Latn-AZ" sz="1500"/>
              <a:t>ə </a:t>
            </a:r>
            <a:r>
              <a:rPr lang="en-US" sz="1500"/>
              <a:t>bu serverləri idarə etmək üçün ən yaxşı</a:t>
            </a:r>
            <a:r>
              <a:rPr lang="az-Latn-AZ" sz="1500"/>
              <a:t> vasitədir</a:t>
            </a:r>
            <a:r>
              <a:rPr lang="en-US" sz="1500"/>
              <a:t>, çünki stabil (davamlı) və təhlükəsizdir. Məsələn, bir veb-sayt qurursan – Linux serverində onu asanlıqla idarə edə bilərsən.</a:t>
            </a:r>
          </a:p>
          <a:p>
            <a:endParaRPr lang="az-Latn-AZ" sz="15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b="1"/>
              <a:t>Komanda xətti (Command Line) asandır</a:t>
            </a:r>
            <a:r>
              <a:rPr lang="en-US" sz="1500"/>
              <a:t>: Linux-da "terminal" adlı bir pəncərə var. Orada sadə əmrlərlə (məsələn, "ls" – faylları göstər, "mkdir" – qovluq yarat) hər şeyi avtomatlaşdıra bilərsən. DevOps-da avtomatlaşdırma çox vacibdir – proqramları avtomatik yükləmək, test etmək üçün alətlər (Docker, Kubernetes) Linux-da daha yaxşı işləyir.</a:t>
            </a:r>
          </a:p>
          <a:p>
            <a:endParaRPr lang="az-Latn-AZ" sz="15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b="1"/>
              <a:t>Pulsuz və dəyişdirilə bilər</a:t>
            </a:r>
            <a:r>
              <a:rPr lang="en-US" sz="1500"/>
              <a:t>: Linux-u pulsuz yükləyə bilərsən (Ubuntu, CentOS kimi versiyalar var). DevOps mühəndisləri onu öz ehtiyaclarına uyğun dəyişdirə bilərlər. Məsələn, bir şirkət öz proqramı üçün xüsusi Linux versiyası yarada bilər.</a:t>
            </a:r>
          </a:p>
          <a:p>
            <a:endParaRPr lang="az-Latn-AZ" sz="15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b="1"/>
              <a:t>Təhlükəsizlik</a:t>
            </a:r>
            <a:r>
              <a:rPr lang="en-US" sz="1500"/>
              <a:t>: Viruslar Linux-a az təsir edir, çünki istifadəçilər "root" (əsas idarəçi) olmadan dəyişiklik edə bilmirlər.</a:t>
            </a:r>
          </a:p>
          <a:p>
            <a:endParaRPr lang="az-Latn-AZ" sz="15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b="1"/>
              <a:t>Amma Linux-un mənfi tərəfləri də var</a:t>
            </a:r>
            <a:r>
              <a:rPr lang="en-US" sz="1500"/>
              <a:t>: Qrafik interfeys (GUI) Windows qədər asan deyil, ona görə komanda xəttini öyrənmək lazımdır.</a:t>
            </a:r>
          </a:p>
        </p:txBody>
      </p:sp>
    </p:spTree>
    <p:extLst>
      <p:ext uri="{BB962C8B-B14F-4D97-AF65-F5344CB8AC3E}">
        <p14:creationId xmlns:p14="http://schemas.microsoft.com/office/powerpoint/2010/main" val="361279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04FCA-26D9-464D-0487-7DF095B44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8C98C8-E27A-E562-2C16-5B0D9FCABE21}"/>
              </a:ext>
            </a:extLst>
          </p:cNvPr>
          <p:cNvSpPr txBox="1"/>
          <p:nvPr/>
        </p:nvSpPr>
        <p:spPr>
          <a:xfrm>
            <a:off x="203200" y="244826"/>
            <a:ext cx="1182254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500">
                <a:latin typeface="-apple-system"/>
              </a:rPr>
              <a:t>2) </a:t>
            </a:r>
            <a:r>
              <a:rPr lang="en-US" sz="1500" b="1"/>
              <a:t>Windows Əməliyyat Sistemi Nədir və DevOps-da Niyə Vacibdir?</a:t>
            </a:r>
          </a:p>
          <a:p>
            <a:endParaRPr lang="az-Latn-AZ" sz="1500"/>
          </a:p>
          <a:p>
            <a:r>
              <a:rPr lang="az-Latn-AZ" sz="1500"/>
              <a:t>Windows, Microsoft şirkətinin yaratdığı əməliyyat sistemidir. O, 1985-ci ildən bəri var və əksər şəxsi kompüterlərdə istifadə olunur. Server versiyası da var (</a:t>
            </a:r>
            <a:r>
              <a:rPr lang="az-Latn-AZ" sz="1500" b="1"/>
              <a:t>Windows Server</a:t>
            </a:r>
            <a:r>
              <a:rPr lang="az-Latn-AZ" sz="1500"/>
              <a:t>).</a:t>
            </a:r>
          </a:p>
          <a:p>
            <a:endParaRPr lang="az-Latn-AZ" sz="1500"/>
          </a:p>
          <a:p>
            <a:r>
              <a:rPr lang="en-US" sz="1500" b="1"/>
              <a:t>Enterprise (Böyük şirkət) mühitlərində çox yayılıb</a:t>
            </a:r>
            <a:r>
              <a:rPr lang="en-US" sz="1500"/>
              <a:t>: Bir çox bank, ofis və şirkət Windows istifadə edir. DevOps</a:t>
            </a:r>
            <a:r>
              <a:rPr lang="az-Latn-AZ" sz="1500"/>
              <a:t> </a:t>
            </a:r>
            <a:r>
              <a:rPr lang="en-US" sz="1500"/>
              <a:t>-da proqramları bu sistemlərdə idarə etmək lazımdır. Məsələn, </a:t>
            </a:r>
            <a:r>
              <a:rPr lang="en-US" sz="1500" b="1"/>
              <a:t>Microsoft Azure cloud </a:t>
            </a:r>
            <a:r>
              <a:rPr lang="en-US" sz="1500"/>
              <a:t>platforması </a:t>
            </a:r>
            <a:r>
              <a:rPr lang="en-US" sz="1500" b="1"/>
              <a:t>Windows</a:t>
            </a:r>
            <a:r>
              <a:rPr lang="az-Latn-AZ" sz="1500"/>
              <a:t> </a:t>
            </a:r>
            <a:r>
              <a:rPr lang="en-US" sz="1500"/>
              <a:t>-a uyğundur.</a:t>
            </a:r>
            <a:endParaRPr lang="az-Latn-AZ" sz="1500"/>
          </a:p>
          <a:p>
            <a:endParaRPr lang="az-Latn-AZ" sz="1500"/>
          </a:p>
          <a:p>
            <a:r>
              <a:rPr lang="en-US" sz="1500" b="1"/>
              <a:t>Asan interfeys və alətlər</a:t>
            </a:r>
            <a:r>
              <a:rPr lang="en-US" sz="1500"/>
              <a:t>: Windows-da "</a:t>
            </a:r>
            <a:r>
              <a:rPr lang="en-US" sz="1500" b="1"/>
              <a:t>PowerShell</a:t>
            </a:r>
            <a:r>
              <a:rPr lang="en-US" sz="1500"/>
              <a:t>" adlı komanda xətti var. O, DevOps üçün avtomatlaşdırma üçün əladır – proqramları yükləmək, konfiqurasiya etmək. Həmçinin, </a:t>
            </a:r>
            <a:r>
              <a:rPr lang="en-US" sz="1500" b="1"/>
              <a:t>Visual Studio </a:t>
            </a:r>
            <a:r>
              <a:rPr lang="en-US" sz="1500"/>
              <a:t>kimi alətlər Windows-da daha yaxşı işləyir.</a:t>
            </a:r>
            <a:endParaRPr lang="az-Latn-AZ" sz="1500"/>
          </a:p>
          <a:p>
            <a:endParaRPr lang="az-Latn-AZ" sz="1500"/>
          </a:p>
          <a:p>
            <a:r>
              <a:rPr lang="en-US" sz="1500" b="1"/>
              <a:t>Microsoft məhsulları ilə inteqrasiya</a:t>
            </a:r>
            <a:r>
              <a:rPr lang="en-US" sz="1500"/>
              <a:t>: Əgər proqram </a:t>
            </a:r>
            <a:r>
              <a:rPr lang="en-US" sz="1500" b="1"/>
              <a:t>.NET </a:t>
            </a:r>
            <a:r>
              <a:rPr lang="en-US" sz="1500"/>
              <a:t>dilində yazılıbsa və ya </a:t>
            </a:r>
            <a:r>
              <a:rPr lang="en-US" sz="1500" b="1"/>
              <a:t>SQL Server </a:t>
            </a:r>
            <a:r>
              <a:rPr lang="en-US" sz="1500"/>
              <a:t>verilənlər bazası istifadə olunursa, </a:t>
            </a:r>
            <a:r>
              <a:rPr lang="az-Latn-AZ" sz="1500"/>
              <a:t>onların idarə edilməsi üçün </a:t>
            </a:r>
            <a:r>
              <a:rPr lang="en-US" sz="1500"/>
              <a:t>Windows ən yaxşı seçimdir. DevOps mühəndisləri </a:t>
            </a:r>
            <a:r>
              <a:rPr lang="en-US" sz="1500" b="1"/>
              <a:t>Azure DevOps </a:t>
            </a:r>
            <a:r>
              <a:rPr lang="en-US" sz="1500"/>
              <a:t>aləti ilə işləyir </a:t>
            </a:r>
            <a:r>
              <a:rPr lang="az-Latn-AZ" sz="1500"/>
              <a:t>və</a:t>
            </a:r>
            <a:r>
              <a:rPr lang="en-US" sz="1500"/>
              <a:t> bu</a:t>
            </a:r>
            <a:r>
              <a:rPr lang="az-Latn-AZ" sz="1500"/>
              <a:t>da</a:t>
            </a:r>
            <a:r>
              <a:rPr lang="en-US" sz="1500"/>
              <a:t>, Windows-a bağlıdır.</a:t>
            </a:r>
            <a:endParaRPr lang="az-Latn-AZ" sz="1500"/>
          </a:p>
          <a:p>
            <a:endParaRPr lang="az-Latn-AZ" sz="1500"/>
          </a:p>
          <a:p>
            <a:r>
              <a:rPr lang="en-US" sz="1500" b="1"/>
              <a:t>Qrafik idarəetmə</a:t>
            </a:r>
            <a:r>
              <a:rPr lang="en-US" sz="1500"/>
              <a:t>: Windows-da hər şey </a:t>
            </a:r>
            <a:r>
              <a:rPr lang="az-Latn-AZ" sz="1500"/>
              <a:t>mausla</a:t>
            </a:r>
            <a:r>
              <a:rPr lang="en-US" sz="1500"/>
              <a:t> asan idarə olunur, komanda xəttinə ehtiyac azdır. Bu, yeni başlayanlar üçün yaxşıdır, amma DevOps-da hər ikisini bilmək lazımdır.</a:t>
            </a:r>
            <a:endParaRPr lang="az-Latn-AZ" sz="1500"/>
          </a:p>
          <a:p>
            <a:endParaRPr lang="az-Latn-AZ" sz="1500"/>
          </a:p>
          <a:p>
            <a:r>
              <a:rPr lang="en-US" sz="1500" b="1"/>
              <a:t>Təhlükəsizlik və dəstək</a:t>
            </a:r>
            <a:r>
              <a:rPr lang="en-US" sz="1500"/>
              <a:t>: Microsoft daim yeniləmələr verir və təhlükəsizlik problemlərini həll edir. Böyük şirkətlər üçün ödənişli dəstək </a:t>
            </a:r>
            <a:r>
              <a:rPr lang="az-Latn-AZ" sz="1500"/>
              <a:t>də mövcuddur</a:t>
            </a:r>
            <a:r>
              <a:rPr lang="en-US" sz="15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57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2EE83-52C2-9A1E-59D9-07189D71B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3826CB-0742-3B08-B53B-8E806BB4E518}"/>
              </a:ext>
            </a:extLst>
          </p:cNvPr>
          <p:cNvSpPr txBox="1"/>
          <p:nvPr/>
        </p:nvSpPr>
        <p:spPr>
          <a:xfrm>
            <a:off x="203200" y="244826"/>
            <a:ext cx="11822545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>
                <a:latin typeface="-apple-system"/>
              </a:rPr>
              <a:t>Windows və Linux-u</a:t>
            </a:r>
            <a:r>
              <a:rPr lang="az-Latn-AZ" sz="1400" b="1">
                <a:latin typeface="-apple-system"/>
              </a:rPr>
              <a:t>n</a:t>
            </a:r>
            <a:r>
              <a:rPr lang="en-US" sz="1400" b="1">
                <a:latin typeface="-apple-system"/>
              </a:rPr>
              <a:t> Müqayisə</a:t>
            </a:r>
            <a:r>
              <a:rPr lang="az-Latn-AZ" sz="1400" b="1">
                <a:latin typeface="-apple-system"/>
              </a:rPr>
              <a:t> Cədvəli</a:t>
            </a:r>
            <a:r>
              <a:rPr lang="az-Latn-AZ" sz="1400">
                <a:latin typeface="-apple-system"/>
              </a:rPr>
              <a:t>:</a:t>
            </a:r>
          </a:p>
          <a:p>
            <a:endParaRPr lang="az-Latn-AZ" sz="1400">
              <a:latin typeface="-apple-system"/>
            </a:endParaRPr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r>
              <a:rPr lang="en-US" sz="1400" b="1"/>
              <a:t>Hər İkisini Bilməyin Faydaları</a:t>
            </a:r>
            <a:r>
              <a:rPr lang="az-Latn-AZ" sz="1400"/>
              <a:t>:</a:t>
            </a:r>
          </a:p>
          <a:p>
            <a:endParaRPr lang="az-Latn-AZ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Universal olmaq</a:t>
            </a:r>
            <a:r>
              <a:rPr lang="en-US" sz="1400"/>
              <a:t>: Real işdə şirkətlər qarışıq sistemlər istifadə edir. Məsələn, bir proqram Linux serverində işləyir, amma </a:t>
            </a:r>
            <a:r>
              <a:rPr lang="az-Latn-AZ" sz="1400"/>
              <a:t>tətbiqin </a:t>
            </a:r>
            <a:r>
              <a:rPr lang="en-US" sz="1400"/>
              <a:t>inkişaf</a:t>
            </a:r>
            <a:r>
              <a:rPr lang="az-Latn-AZ" sz="1400"/>
              <a:t>ı</a:t>
            </a:r>
            <a:r>
              <a:rPr lang="en-US" sz="1400"/>
              <a:t> Windows</a:t>
            </a:r>
            <a:r>
              <a:rPr lang="az-Latn-AZ" sz="1400"/>
              <a:t> </a:t>
            </a:r>
            <a:r>
              <a:rPr lang="en-US" sz="1400"/>
              <a:t>-da aparılır. </a:t>
            </a:r>
            <a:endParaRPr lang="az-Latn-AZ" sz="1400"/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Problemləri həll etmək</a:t>
            </a:r>
            <a:r>
              <a:rPr lang="en-US" sz="1400"/>
              <a:t>: Bir səhv Linux-da fərqli, Windows-da fərqli görünə bilər. Hər ikisini bilən mühəndis tez həll edər.</a:t>
            </a:r>
            <a:endParaRPr lang="az-Latn-AZ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Karyera</a:t>
            </a:r>
            <a:r>
              <a:rPr lang="en-US" sz="1400"/>
              <a:t>: İş elanlarında "Linux və Windows bilikləri" tələb olunur. </a:t>
            </a:r>
            <a:endParaRPr lang="az-Latn-AZ" sz="1400"/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Avtomatlaşdırma və CI/CD</a:t>
            </a:r>
            <a:r>
              <a:rPr lang="en-US" sz="1400"/>
              <a:t>: DevOps-da </a:t>
            </a:r>
            <a:r>
              <a:rPr lang="en-US" sz="1400" b="1" i="1"/>
              <a:t>Continuous Integration/Continuous Deployment </a:t>
            </a:r>
            <a:r>
              <a:rPr lang="en-US" sz="1400"/>
              <a:t>(CI/CD) alətləri (Jenkins, GitHub Actions) hər iki sistemdə işləyir. </a:t>
            </a:r>
            <a:endParaRPr lang="az-Latn-AZ" sz="1400"/>
          </a:p>
          <a:p>
            <a:endParaRPr lang="en-US" sz="14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6874DA1-7BCE-A4F9-8003-521C37D87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462690"/>
              </p:ext>
            </p:extLst>
          </p:nvPr>
        </p:nvGraphicFramePr>
        <p:xfrm>
          <a:off x="203200" y="748607"/>
          <a:ext cx="8878380" cy="2560320"/>
        </p:xfrm>
        <a:graphic>
          <a:graphicData uri="http://schemas.openxmlformats.org/drawingml/2006/table">
            <a:tbl>
              <a:tblPr/>
              <a:tblGrid>
                <a:gridCol w="1867980">
                  <a:extLst>
                    <a:ext uri="{9D8B030D-6E8A-4147-A177-3AD203B41FA5}">
                      <a16:colId xmlns:a16="http://schemas.microsoft.com/office/drawing/2014/main" val="186465866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6437820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76762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Xüsusiyyət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az-Latn-AZ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Windows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572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Qiymət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Pulsuz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Ödənişli (lisenziya)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155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İstifadə Sahəsi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Serverlər, cloud (AWS, Google)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Ofislər, Azure, .NET proqramlar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689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Avtomatlaşdırma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Bash/Shell komandaları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PowerShell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484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Təhlükəsizlik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Çox təhlükəsiz, az virus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Yaxşı, amma yeniləmələr lazımdır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863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Öyrənmə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Komanda xəttinə alışmaq lazımdır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Qrafik interfeys asandır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7876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DevOps Alətləri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Docker, Kubernetes, Git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Azure DevOps, Visual Studio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549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02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5612E-ACE3-B5DC-6025-25D734A6F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812F63-A1BD-0BC9-5F6B-E96DFD689217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46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0F423-99CD-BA52-06C4-6F5A6CB56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22D2D03-453B-4879-6852-10436211B3D8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5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740</Words>
  <Application>Microsoft Office PowerPoint</Application>
  <PresentationFormat>Widescreen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7</cp:revision>
  <dcterms:created xsi:type="dcterms:W3CDTF">2025-09-15T05:34:52Z</dcterms:created>
  <dcterms:modified xsi:type="dcterms:W3CDTF">2025-10-03T14:45:56Z</dcterms:modified>
</cp:coreProperties>
</file>