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Microsoft Windows əməliyyat sistemi Microsoft şirkəti tərəfindən yaradılmış qrafik istifadəçi interfeysi (GUI) əsaslı əməliyyat sistemidir. O, şəxsi kompüterlər, serverlər və digər cihazlar üçün geniş istifadə olunur.</a:t>
            </a:r>
            <a:endParaRPr lang="az-Latn-AZ" sz="1200"/>
          </a:p>
          <a:p>
            <a:endParaRPr lang="az-Latn-AZ" sz="120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Windows əməliyyat sistemi 1983-cü il noyabrın 10-da Bill Gates tərəfindən elan edilmişdir. İlk versiyası isə 1985-ci ildə buraxılmışdır.</a:t>
            </a:r>
            <a:endParaRPr lang="az-Latn-AZ" sz="1200"/>
          </a:p>
          <a:p>
            <a:pPr marL="342900" indent="-3429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İlk Windows əməliyyat sistemi 1985-ci il noyabrın 20-də buraxılmışdır və adı Windows 1.0-dir. Bu, MS-DOS üzərində qrafik qabıq kimi işləyirdi.</a:t>
            </a:r>
            <a:endParaRPr lang="az-Latn-AZ" sz="1200"/>
          </a:p>
          <a:p>
            <a:pPr marL="342900" indent="-3429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Windows MS-DOS əsasında yaradılmışdır, lakin qrafik interfeys üçün Xerox Alto və Apple Macintosh kimi sistemlərdən ilhamlanmışdır. Bill Gates 1982-ci ildə COMDEX sərgisində bu kimi texnologiyaları görüb və "Interface Manager" adlanan layihəni inkişaf etdirmişdir. Sonradan adı Windows olaraq dəyişdirilmişdir.</a:t>
            </a:r>
            <a:endParaRPr lang="az-Latn-AZ" sz="1200"/>
          </a:p>
          <a:p>
            <a:pPr marL="342900" indent="-342900">
              <a:buFont typeface="+mj-lt"/>
              <a:buAutoNum type="arabicPeriod"/>
            </a:pPr>
            <a:endParaRPr lang="en-US" sz="1200"/>
          </a:p>
          <a:p>
            <a:pPr marL="342900" indent="-342900">
              <a:buFont typeface="+mj-lt"/>
              <a:buAutoNum type="arabicPeriod"/>
            </a:pPr>
            <a:r>
              <a:rPr lang="en-US" sz="1200"/>
              <a:t>İlk çıxdığı gündən (1985) bu günə qədər (2025-ci ilə qədər) mövcud olan əsas Windows versiyaları aşağıdakılardır. Bu siyahı müxtəlif xətləri (şəxsi, server, NT əsaslı) əhatə edir:</a:t>
            </a:r>
            <a:endParaRPr lang="az-Latn-AZ" sz="1200"/>
          </a:p>
          <a:p>
            <a:endParaRPr lang="az-Latn-AZ" sz="1200">
              <a:effectLst/>
            </a:endParaRPr>
          </a:p>
          <a:p>
            <a:endParaRPr lang="az-Latn-AZ" sz="900">
              <a:effectLst/>
            </a:endParaRPr>
          </a:p>
          <a:p>
            <a:r>
              <a:rPr lang="en-US" sz="900"/>
              <a:t>Windows 1.0 (1985)</a:t>
            </a:r>
          </a:p>
          <a:p>
            <a:r>
              <a:rPr lang="en-US" sz="900"/>
              <a:t>Windows 2.0 (1987)</a:t>
            </a:r>
          </a:p>
          <a:p>
            <a:r>
              <a:rPr lang="en-US" sz="900"/>
              <a:t>Windows 2.1 (1988)</a:t>
            </a:r>
          </a:p>
          <a:p>
            <a:r>
              <a:rPr lang="en-US" sz="900"/>
              <a:t>Windows 3.0 (1990)</a:t>
            </a:r>
          </a:p>
          <a:p>
            <a:r>
              <a:rPr lang="en-US" sz="900"/>
              <a:t>Windows 3.1 (1992)</a:t>
            </a:r>
          </a:p>
          <a:p>
            <a:r>
              <a:rPr lang="en-US" sz="900"/>
              <a:t>Windows NT 3.1 (1993)</a:t>
            </a:r>
          </a:p>
          <a:p>
            <a:r>
              <a:rPr lang="en-US" sz="900"/>
              <a:t>Windows 95 (1995)</a:t>
            </a:r>
          </a:p>
          <a:p>
            <a:r>
              <a:rPr lang="en-US" sz="900"/>
              <a:t>Windows NT 3.5 (1994)</a:t>
            </a:r>
          </a:p>
          <a:p>
            <a:r>
              <a:rPr lang="en-US" sz="900"/>
              <a:t>Windows NT 4.0 (1996)</a:t>
            </a:r>
          </a:p>
          <a:p>
            <a:r>
              <a:rPr lang="en-US" sz="900"/>
              <a:t>Windows 98 (1998)</a:t>
            </a:r>
          </a:p>
          <a:p>
            <a:r>
              <a:rPr lang="en-US" sz="900"/>
              <a:t>Windows ME (2000)</a:t>
            </a:r>
          </a:p>
          <a:p>
            <a:r>
              <a:rPr lang="en-US" sz="900"/>
              <a:t>Windows 2000 (2000)</a:t>
            </a:r>
          </a:p>
          <a:p>
            <a:r>
              <a:rPr lang="en-US" sz="900"/>
              <a:t>Windows XP (2001)</a:t>
            </a:r>
          </a:p>
          <a:p>
            <a:r>
              <a:rPr lang="en-US" sz="900"/>
              <a:t>Windows Server 2003 (2003)</a:t>
            </a:r>
          </a:p>
          <a:p>
            <a:r>
              <a:rPr lang="en-US" sz="900"/>
              <a:t>Windows Vista (2007)</a:t>
            </a:r>
          </a:p>
          <a:p>
            <a:r>
              <a:rPr lang="en-US" sz="900"/>
              <a:t>Windows Server 2008 (2008)</a:t>
            </a:r>
          </a:p>
          <a:p>
            <a:r>
              <a:rPr lang="en-US" sz="900"/>
              <a:t>Windows 7 (2009)</a:t>
            </a:r>
          </a:p>
          <a:p>
            <a:r>
              <a:rPr lang="en-US" sz="900"/>
              <a:t>Windows Server 2008 R2 (2009)</a:t>
            </a:r>
          </a:p>
          <a:p>
            <a:r>
              <a:rPr lang="en-US" sz="900"/>
              <a:t>Windows 8 (2012)</a:t>
            </a:r>
          </a:p>
          <a:p>
            <a:r>
              <a:rPr lang="en-US" sz="900"/>
              <a:t>Windows Server 2012 (2012)</a:t>
            </a:r>
          </a:p>
          <a:p>
            <a:r>
              <a:rPr lang="en-US" sz="900"/>
              <a:t>Windows 8.1 (2013)</a:t>
            </a:r>
          </a:p>
          <a:p>
            <a:r>
              <a:rPr lang="en-US" sz="900"/>
              <a:t>Windows Server 2012 R2 (2013)</a:t>
            </a:r>
          </a:p>
          <a:p>
            <a:r>
              <a:rPr lang="en-US" sz="900"/>
              <a:t>Windows 10 (2015)</a:t>
            </a:r>
          </a:p>
          <a:p>
            <a:r>
              <a:rPr lang="en-US" sz="900"/>
              <a:t>Windows Server 2016 (2016)</a:t>
            </a:r>
          </a:p>
          <a:p>
            <a:r>
              <a:rPr lang="en-US" sz="900"/>
              <a:t>Windows Server 2019 (2018)</a:t>
            </a:r>
          </a:p>
          <a:p>
            <a:r>
              <a:rPr lang="en-US" sz="900"/>
              <a:t>Windows 11 (2021)</a:t>
            </a:r>
          </a:p>
          <a:p>
            <a:r>
              <a:rPr lang="en-US" sz="900"/>
              <a:t>Windows Server 2022 (2021)</a:t>
            </a:r>
            <a:endParaRPr lang="en-US" sz="900"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15C1F-A53E-A804-E968-EF821A850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4255" y="2425054"/>
            <a:ext cx="3897745" cy="443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2E36-156F-3BCD-5086-A1AA4852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CBB08F-98C3-90B8-3677-F82E3BD3AE9A}"/>
              </a:ext>
            </a:extLst>
          </p:cNvPr>
          <p:cNvSpPr txBox="1"/>
          <p:nvPr/>
        </p:nvSpPr>
        <p:spPr>
          <a:xfrm>
            <a:off x="203200" y="244826"/>
            <a:ext cx="11822545" cy="457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Linux, macOS və Windows-un birləşərək tək bir güclü əməliyyat sistemi yaratmamaqlarının bir neçə səbəbi var. Birincisi, onlar fərqli şirkətlərə və modellərə məxsusdur: Windows Microsoft-a, macOS Apple-a, Linux isə açıq mənbəli icma layihəsidir. Rəqabət, mülkiyyət hüquqları və lisenziya modelləri (Windows və macOS qapalı mənbəli, Linux GPL lisenziyası ilə açıqdır) birləşməni çətinləşdirir. Həmçinin, dizayn fəlsəfələri fərqlidir: Windows universal istifadə üçün, macOS hardware inteqrasiyası üçün, Linux isə server və fərdiləşdirmə üçün optimallaşdırılıb. Birləşmə rəqabəti azaldar və anti-monopoliya qanunlarını pozardı. Bunun əvəzinə, onlar bir-birindən ilham alırlar, məsələn, Windows Subsystem for Linux (WSL) kimi xüsusiyyətlərlə.</a:t>
            </a:r>
            <a:endParaRPr lang="az-Latn-AZ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"Normal" Windows (klient versiyası, məsələn, Windows 10/11 Home və ya Pro) şəxsi kompüterlər, ofis istifadəsi və gündəlik tapşırıqlar üçün nəzərdə tutulub. O, istifadəçi interfeysi, multimedia və tətbiqlərə fokuslanır. Windows Server isə serverlər üçün optimallaşdırılıb: şəbəkə idarəsi, məlumat bazaları, veb-hosting, uzaqdan giriş (Remote Desktop Services) kimi funksiyaları dəstəkləyir. Server versiyasında GUI opsionaldır (core mod), daha çox RAM/CPU dəstəyi var və təhlükəsizlik/idarəetmə alətləri (Active Directory, Hyper-V) daha güclüdür. Klient OS resursları istifadəçi rahatlığına, server OS isə stabil şəbəkə işinə yönəldir.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1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/>
              <a:t>Windows-un Pro, Home, Enterprise, Education, Developer (və ya Workstation) kimi alt qruplara (editions) bölünməsi fərqli istifadəçi qruplarının ehtiyaclarını qarşılamaq üçündür. Bu, lisenziya modelləri və funksiyalarla bağlıdır: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/>
              <a:t>Home</a:t>
            </a:r>
            <a:r>
              <a:rPr lang="en-US" sz="1100"/>
              <a:t>: Ev istifadəçiləri üçün əsas versiya. Sadə, multimedia və oyunlara fokuslanır, lakin biznes funksiyaları (BitLocker, Remote Desktop) yoxdur.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/>
              <a:t>Pro</a:t>
            </a:r>
            <a:r>
              <a:rPr lang="en-US" sz="1100"/>
              <a:t>: Kiçik biznes və peşəkarlar üçün. Əlavə olaraq şifrələmə (BitLocker), uzaqdan giriş və virtual maşınlar (Hyper-V) dəstəkləyir.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/>
              <a:t>Enterprise</a:t>
            </a:r>
            <a:r>
              <a:rPr lang="en-US" sz="1100"/>
              <a:t>: Böyük şirkətlər üçün. Daha çox təhlükəsizlik (AppLocker, DirectAccess), mərkəzləşdirilmiş idarəetmə (MDM) və uzunmüddətli dəstək (LTSC) var. Lisenziya həcmli olur.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/>
              <a:t>Education</a:t>
            </a:r>
            <a:r>
              <a:rPr lang="en-US" sz="1100"/>
              <a:t>: Təhsil müəssisələri üçün, Enterprise-a bənzər, lakin təhsil alətləri ilə.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100" b="1"/>
              <a:t>Developer/ Workstation</a:t>
            </a:r>
            <a:r>
              <a:rPr lang="en-US" sz="1100"/>
              <a:t>: İnkişaf etdiricilər üçün, daha çox hardware dəstəyi və alətlər (WSL, Sandbox) ilə.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6836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9AEA6-01FA-AE2B-33F2-2A7704FC8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001295-C190-D7EF-A649-9D74FBCC9391}"/>
              </a:ext>
            </a:extLst>
          </p:cNvPr>
          <p:cNvSpPr txBox="1"/>
          <p:nvPr/>
        </p:nvSpPr>
        <p:spPr>
          <a:xfrm>
            <a:off x="203200" y="244826"/>
            <a:ext cx="118225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MS-DOS (Microsoft Disk Operating System) Microsoft tərəfindən 1981-ci ildə buraxılmış əməliyyat sistemidir. O, IBM PC və uyğun kompüterlər üçün hazırlanmış ilk geniş istifadə olunan əməliyyat sistemlərindən biridir. MS-DOS əmr sətri interfeysinə (command-line interface) əsaslanır, yəni istifadəçilər əmrləri mətn formatında daxil edərək sistemlə işləyirdi, qrafik interfeys isə yox idi.</a:t>
            </a:r>
            <a:endParaRPr lang="en-US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087DC-6796-8AA0-0662-B17E7E9ED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485" y="2576945"/>
            <a:ext cx="7907516" cy="428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46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D757-E970-FE46-A11F-A0D302E5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0A69B-CD93-1E29-278A-76DCBD178EE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20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3D4F-ACD8-F501-9C33-874E1CDC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7A14C-54E0-243C-6ED0-5747FCED348D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C109-F37A-712D-A66A-3B488297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AAE13-8832-B6F0-9958-FCC3C135EF2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5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A729B-2F4C-BF33-77EB-EBCE7C98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4F994-6EF7-AC01-B812-052CD634ED29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9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741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2025-09-15T05:34:52Z</dcterms:created>
  <dcterms:modified xsi:type="dcterms:W3CDTF">2025-10-05T13:29:20Z</dcterms:modified>
</cp:coreProperties>
</file>