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402956" y="244826"/>
            <a:ext cx="1162278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400" b="1">
                <a:solidFill>
                  <a:srgbClr val="FF0000"/>
                </a:solidFill>
              </a:rPr>
              <a:t>Dərslərin keçirilmə ardıcıllığı</a:t>
            </a:r>
            <a:r>
              <a:rPr lang="az-Latn-AZ" sz="2400"/>
              <a:t>:</a:t>
            </a:r>
          </a:p>
          <a:p>
            <a:endParaRPr lang="az-Latn-AZ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Operating systems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Servers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Cloud providers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Containers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Git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Infrastructure as a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Kubernetes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Monitoring &amp; observability (logging)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Networking and security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Programing language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CI &amp; CD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Software engineering practices </a:t>
            </a:r>
            <a:endParaRPr lang="az-Latn-AZ" sz="2400"/>
          </a:p>
          <a:p>
            <a:endParaRPr lang="az-Latn-AZ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2025-09-15T05:34:52Z</dcterms:created>
  <dcterms:modified xsi:type="dcterms:W3CDTF">2025-10-09T17:23:12Z</dcterms:modified>
</cp:coreProperties>
</file>