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27A69-4A31-ACD3-62F3-31753E23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C3E22E-5883-AB2B-964F-EEAA4EFF31DD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E0AEF-5936-1961-D0B8-0603A6C7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DBDAFF-4C3B-4AD8-A8EC-880467E27D79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53AD-65FE-CDF9-B2AF-F140A859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6C1CC-0151-93D2-23A2-FFFE1A8C400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E28C8-C560-0978-D577-206BD1B2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F6C79C-696C-4997-C53C-5DAE9FB2E52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2025-09-15T05:34:52Z</dcterms:created>
  <dcterms:modified xsi:type="dcterms:W3CDTF">2025-10-09T17:25:38Z</dcterms:modified>
</cp:coreProperties>
</file>