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0" y="267854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Scrum</a:t>
            </a:r>
            <a:r>
              <a:rPr lang="en-US" sz="1200"/>
              <a:t> — proqram inkişafında istifadə olunan </a:t>
            </a:r>
            <a:r>
              <a:rPr lang="en-US" sz="1200" b="1"/>
              <a:t>çevik (Agile)</a:t>
            </a:r>
            <a:r>
              <a:rPr lang="en-US" sz="1200"/>
              <a:t> metodlardan biridir.</a:t>
            </a:r>
            <a:r>
              <a:rPr lang="az-Latn-AZ" sz="1200"/>
              <a:t> </a:t>
            </a:r>
            <a:r>
              <a:rPr lang="en-US" sz="1200"/>
              <a:t>O, komandaların </a:t>
            </a:r>
            <a:r>
              <a:rPr lang="en-US" sz="1200" b="1"/>
              <a:t>kiçik addımlarla (sprintlər)</a:t>
            </a:r>
            <a:r>
              <a:rPr lang="en-US" sz="1200"/>
              <a:t> işləməsinə və </a:t>
            </a:r>
            <a:r>
              <a:rPr lang="en-US" sz="1200" b="1"/>
              <a:t>müştəriyə tez-tez nəticə göstərməsinə</a:t>
            </a:r>
            <a:r>
              <a:rPr lang="en-US" sz="1200"/>
              <a:t> imkan verir.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Əsas anlayışlar: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Sprint</a:t>
            </a:r>
            <a:r>
              <a:rPr lang="en-US" sz="1200"/>
              <a:t> – 1–4 həftəlik iş dövrü (komanda hər sprintdə müəyyən funksiyanı tamamlayır).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Scrum Master</a:t>
            </a:r>
            <a:r>
              <a:rPr lang="en-US" sz="1200"/>
              <a:t> – komandaya prosesi düzgün idarə etməkdə kömək edən şəxs.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Product Owner</a:t>
            </a:r>
            <a:r>
              <a:rPr lang="en-US" sz="1200"/>
              <a:t> – layihənin sahibidir, nəyi və niyə etmək lazım olduğunu deyir.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Daily Stand-up</a:t>
            </a:r>
            <a:r>
              <a:rPr lang="en-US" sz="1200"/>
              <a:t> – hər gün 10–15 dəqiqəlik </a:t>
            </a:r>
            <a:r>
              <a:rPr lang="az-Latn-AZ" sz="1200"/>
              <a:t>iclas</a:t>
            </a:r>
            <a:r>
              <a:rPr lang="en-US" sz="1200"/>
              <a:t>, hər kəs nə etdiyini və problemi deyir.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  <a:p>
            <a:r>
              <a:rPr lang="az-Latn-AZ" sz="1200" b="1"/>
              <a:t>SCRUM</a:t>
            </a:r>
            <a:r>
              <a:rPr lang="az-Latn-AZ" sz="1200"/>
              <a:t> haqqında ətraflı digər </a:t>
            </a:r>
            <a:r>
              <a:rPr lang="az-Latn-AZ" sz="1200" b="1"/>
              <a:t>ppt</a:t>
            </a:r>
            <a:r>
              <a:rPr lang="az-Latn-AZ" sz="1200"/>
              <a:t> faylında qeyd edilmişdir.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Backlog Management 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Mənası: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Backlog</a:t>
            </a:r>
            <a:r>
              <a:rPr lang="en-US" sz="1200"/>
              <a:t> — layihədə görüləcək bütün işlərin siyahısıdır</a:t>
            </a:r>
            <a:r>
              <a:rPr lang="en-US" sz="1200" b="1"/>
              <a:t>.</a:t>
            </a:r>
            <a:endParaRPr lang="az-Latn-AZ" sz="1200" b="1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Backlog management</a:t>
            </a:r>
            <a:r>
              <a:rPr lang="en-US" sz="1200"/>
              <a:t> isə bu siyahını </a:t>
            </a:r>
            <a:r>
              <a:rPr lang="en-US" sz="1200" b="1"/>
              <a:t>düzgün idarə etmək və prioritetləşdirmək</a:t>
            </a:r>
            <a:r>
              <a:rPr lang="en-US" sz="1200"/>
              <a:t> deməkdir.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Backlog növləri: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Product Backlog</a:t>
            </a:r>
            <a:r>
              <a:rPr lang="en-US" sz="1200"/>
              <a:t> – bütün ideyalar, xüsusiyyətlər, düzəlişlər.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Sprint Backlog</a:t>
            </a:r>
            <a:r>
              <a:rPr lang="en-US" sz="1200"/>
              <a:t> – hazırkı sprintdə görüləcək tapşırıqlar.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Bir mobil tətbiq üçün backlog belə ola bilər</a:t>
            </a:r>
            <a:r>
              <a:rPr lang="en-US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lphaLcParenR"/>
            </a:pPr>
            <a:r>
              <a:rPr lang="en-US" sz="1200"/>
              <a:t>İstifadəçi qeydiyyat sistemi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lphaLcParenR"/>
            </a:pPr>
            <a:r>
              <a:rPr lang="en-US" sz="1200"/>
              <a:t>Şifrəni unutdum funksiyası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lphaLcParenR"/>
            </a:pPr>
            <a:r>
              <a:rPr lang="en-US" sz="1200"/>
              <a:t>Profil redaktəsi 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lphaLcParenR"/>
            </a:pPr>
            <a:r>
              <a:rPr lang="en-US" sz="1200"/>
              <a:t>Bildirişlər sistemi </a:t>
            </a:r>
            <a:endParaRPr lang="az-Latn-AZ" sz="1200"/>
          </a:p>
          <a:p>
            <a:pPr marL="685800" lvl="1" indent="-228600">
              <a:lnSpc>
                <a:spcPct val="200000"/>
              </a:lnSpc>
              <a:buFont typeface="+mj-lt"/>
              <a:buAutoNum type="alphaLcParenR"/>
            </a:pPr>
            <a:endParaRPr lang="en-US" sz="1200"/>
          </a:p>
          <a:p>
            <a:r>
              <a:rPr lang="en-US" sz="1200" b="1"/>
              <a:t>Komanda</a:t>
            </a:r>
            <a:r>
              <a:rPr lang="en-US" sz="1200"/>
              <a:t> </a:t>
            </a:r>
            <a:r>
              <a:rPr lang="en-US" sz="1200" b="1"/>
              <a:t>prioritet</a:t>
            </a:r>
            <a:r>
              <a:rPr lang="en-US" sz="1200"/>
              <a:t> </a:t>
            </a:r>
            <a:r>
              <a:rPr lang="en-US" sz="1200" b="1"/>
              <a:t>verir</a:t>
            </a:r>
            <a:r>
              <a:rPr lang="en-US" sz="1200"/>
              <a:t>: ən vacib olan tapşırıqları əvvəl görür.</a:t>
            </a:r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Built-in Quality</a:t>
            </a:r>
            <a:r>
              <a:rPr lang="en-US" sz="1200"/>
              <a:t> — “Keyfiyyət sonradan yox, </a:t>
            </a:r>
            <a:r>
              <a:rPr lang="en-US" sz="1200" b="1"/>
              <a:t>hazırlanma zamanı</a:t>
            </a:r>
            <a:r>
              <a:rPr lang="en-US" sz="1200"/>
              <a:t> təmin olunmalıdır” prinsipi deməkdir.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 proqramı hazırlayıb sonra səhvləri axtarmaq yox, </a:t>
            </a:r>
            <a:r>
              <a:rPr lang="en-US" sz="1200" b="1"/>
              <a:t>ilk gündən düzgün və təmiz kod yazmaq</a:t>
            </a:r>
            <a:r>
              <a:rPr lang="en-US" sz="1200"/>
              <a:t> vacibdir.</a:t>
            </a:r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Komandadaxili və müştəri ilə düzgün ünsiyyət qurmaq</a:t>
            </a:r>
            <a:r>
              <a:rPr lang="en-US" sz="1200"/>
              <a:t> proqram mühəndisliyinin ən vacib hissəsidir.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Ən çox problemlər koddan deyil, </a:t>
            </a:r>
            <a:r>
              <a:rPr lang="en-US" sz="1200" b="1"/>
              <a:t>pis kommunikasiya</a:t>
            </a:r>
            <a:r>
              <a:rPr lang="en-US" sz="1200"/>
              <a:t>dan yaranır.</a:t>
            </a:r>
          </a:p>
          <a:p>
            <a:endParaRPr lang="az-Latn-AZ" sz="1200" b="1"/>
          </a:p>
          <a:p>
            <a:r>
              <a:rPr lang="en-US" sz="1200" b="1"/>
              <a:t>Yaxşı kommunikasiya necə olmalıdır: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Hər kəs </a:t>
            </a:r>
            <a:r>
              <a:rPr lang="en-US" sz="1200" b="1"/>
              <a:t>rolunu və məsuliyyətini</a:t>
            </a:r>
            <a:r>
              <a:rPr lang="en-US" sz="1200"/>
              <a:t> bilməlidir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Problemlər və dəyişikliklər </a:t>
            </a:r>
            <a:r>
              <a:rPr lang="en-US" sz="1200" b="1"/>
              <a:t>açıq və vaxtında</a:t>
            </a:r>
            <a:r>
              <a:rPr lang="en-US" sz="1200"/>
              <a:t> bildirilməlidir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Daily meetings</a:t>
            </a:r>
            <a:r>
              <a:rPr lang="en-US" sz="1200"/>
              <a:t> və </a:t>
            </a:r>
            <a:r>
              <a:rPr lang="en-US" sz="1200" b="1"/>
              <a:t>feedback sessiyaları</a:t>
            </a:r>
            <a:r>
              <a:rPr lang="en-US" sz="1200"/>
              <a:t> keçirilməlidir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Texniki məlumat </a:t>
            </a:r>
            <a:r>
              <a:rPr lang="en-US" sz="1200" b="1"/>
              <a:t>aydın, qısa və sənədləşdirilmiş</a:t>
            </a:r>
            <a:r>
              <a:rPr lang="en-US" sz="1200"/>
              <a:t> formada paylaşılmalıdır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11C77-80E7-0155-3DDD-0A63C90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134DF2-F53D-E441-5922-D90F8758362D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Troubleshooting</a:t>
            </a:r>
            <a:r>
              <a:rPr lang="en-US" sz="1200"/>
              <a:t> — sistemdə və ya proqramda yaranan </a:t>
            </a:r>
            <a:r>
              <a:rPr lang="en-US" sz="1200" b="1"/>
              <a:t>problemi tapmaq və həll etmək</a:t>
            </a:r>
            <a:r>
              <a:rPr lang="en-US" sz="1200"/>
              <a:t> prosesidir.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80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88731-4491-814D-F39F-8C6460E7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F93518-F4FC-72C6-ED4E-854723833D0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80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20</cp:revision>
  <dcterms:created xsi:type="dcterms:W3CDTF">2025-09-15T05:34:52Z</dcterms:created>
  <dcterms:modified xsi:type="dcterms:W3CDTF">2025-10-11T19:35:47Z</dcterms:modified>
</cp:coreProperties>
</file>