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73" r:id="rId4"/>
    <p:sldId id="274" r:id="rId5"/>
    <p:sldId id="27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885-7360-85D6-1B5C-4CC72102B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D87F96-00BA-59E4-FCE5-9FCE9162D848}"/>
              </a:ext>
            </a:extLst>
          </p:cNvPr>
          <p:cNvSpPr txBox="1"/>
          <p:nvPr/>
        </p:nvSpPr>
        <p:spPr>
          <a:xfrm>
            <a:off x="203200" y="244826"/>
            <a:ext cx="11822545" cy="1877437"/>
          </a:xfrm>
          <a:prstGeom prst="rect">
            <a:avLst/>
          </a:prstGeom>
          <a:noFill/>
        </p:spPr>
        <p:txBody>
          <a:bodyPr wrap="square">
            <a:spAutoFit/>
          </a:bodyPr>
          <a:lstStyle/>
          <a:p>
            <a:pPr algn="ctr"/>
            <a:r>
              <a:rPr lang="az-Latn-AZ" sz="3200" b="1">
                <a:solidFill>
                  <a:srgbClr val="FF0000"/>
                </a:solidFill>
              </a:rPr>
              <a:t>Kubernetes</a:t>
            </a:r>
            <a:endParaRPr lang="en-US" sz="1200" b="1">
              <a:solidFill>
                <a:srgbClr val="FF0000"/>
              </a:solidFill>
            </a:endParaRPr>
          </a:p>
          <a:p>
            <a:endParaRPr lang="en-US" sz="1200"/>
          </a:p>
          <a:p>
            <a:r>
              <a:rPr lang="az-Latn-AZ" sz="1200" b="1">
                <a:highlight>
                  <a:srgbClr val="FFFF00"/>
                </a:highlight>
              </a:rPr>
              <a:t>Kubernetes (K8s) bu gün DevOps, Cloud və Cybersecurity dünyasının ürəyidir.</a:t>
            </a:r>
            <a:r>
              <a:rPr lang="en-US" sz="1200" b="1">
                <a:highlight>
                  <a:srgbClr val="FFFF00"/>
                </a:highlight>
              </a:rPr>
              <a:t> Bu </a:t>
            </a:r>
            <a:r>
              <a:rPr lang="az-Latn-AZ" sz="1200" b="1">
                <a:highlight>
                  <a:srgbClr val="FFFF00"/>
                </a:highlight>
              </a:rPr>
              <a:t>mövzu bura qədər keçdiyimiz digər mövzuların çoxusunu əlaqələndirdiyi üçün burada həmin mövzulara bir daha toxunacağıq.</a:t>
            </a:r>
          </a:p>
          <a:p>
            <a:endParaRPr lang="az-Latn-AZ" sz="1200"/>
          </a:p>
          <a:p>
            <a:r>
              <a:rPr lang="az-Latn-AZ" sz="1200"/>
              <a:t>Bu, çox geniş mövzudur və tamamilə mənimsəmək üçün vaxt və təcrübə lazımdır. Kubernetes, konteynerlaşdırılmış tətbiqlərin avtomatik yerləşdirilməsi, miqyaslandırılması və idarə edilməsi üçün açıq mənbəli platformadır. O, Google tərəfindən yaradılıb və indi Cloud Native Computing Foundation (CNCF) tərəfindən idarə olunur.</a:t>
            </a:r>
          </a:p>
          <a:p>
            <a:endParaRPr lang="en-US" sz="1200"/>
          </a:p>
        </p:txBody>
      </p:sp>
    </p:spTree>
    <p:extLst>
      <p:ext uri="{BB962C8B-B14F-4D97-AF65-F5344CB8AC3E}">
        <p14:creationId xmlns:p14="http://schemas.microsoft.com/office/powerpoint/2010/main" val="413792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D96C4-E930-6909-6139-8AA2E01B2EE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86B7EF1-7B9C-88A3-8BEC-7E58231D5B21}"/>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1594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7FB37-08ED-7FD5-B3F5-DA5DBBE9C7D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016342A-2591-D239-7363-4D81BFD60396}"/>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226127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2603-18B3-15A5-A114-FC332C76C0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9761D44-07F0-AC42-DF02-6DCDDC2F309D}"/>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236359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0184B-848B-9621-07FF-29F9F41CCD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1F6138-B30E-84BA-33D4-4C90C2F90F99}"/>
              </a:ext>
            </a:extLst>
          </p:cNvPr>
          <p:cNvSpPr txBox="1"/>
          <p:nvPr/>
        </p:nvSpPr>
        <p:spPr>
          <a:xfrm>
            <a:off x="203200" y="244826"/>
            <a:ext cx="11822545" cy="276999"/>
          </a:xfrm>
          <a:prstGeom prst="rect">
            <a:avLst/>
          </a:prstGeom>
          <a:noFill/>
        </p:spPr>
        <p:txBody>
          <a:bodyPr wrap="square">
            <a:spAutoFit/>
          </a:bodyPr>
          <a:lstStyle/>
          <a:p>
            <a:r>
              <a:rPr lang="az-Latn-AZ" sz="1200"/>
              <a:t>.</a:t>
            </a:r>
            <a:endParaRPr lang="en-US" sz="1200"/>
          </a:p>
        </p:txBody>
      </p:sp>
    </p:spTree>
    <p:extLst>
      <p:ext uri="{BB962C8B-B14F-4D97-AF65-F5344CB8AC3E}">
        <p14:creationId xmlns:p14="http://schemas.microsoft.com/office/powerpoint/2010/main" val="3992544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84</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16</cp:revision>
  <dcterms:created xsi:type="dcterms:W3CDTF">2025-09-15T05:34:52Z</dcterms:created>
  <dcterms:modified xsi:type="dcterms:W3CDTF">2025-10-11T17:41:47Z</dcterms:modified>
</cp:coreProperties>
</file>