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9" r:id="rId33"/>
    <p:sldId id="287" r:id="rId34"/>
    <p:sldId id="294" r:id="rId35"/>
    <p:sldId id="295" r:id="rId36"/>
    <p:sldId id="292" r:id="rId37"/>
    <p:sldId id="288" r:id="rId38"/>
    <p:sldId id="290" r:id="rId39"/>
    <p:sldId id="293" r:id="rId40"/>
    <p:sldId id="296" r:id="rId41"/>
    <p:sldId id="297" r:id="rId42"/>
    <p:sldId id="298" r:id="rId43"/>
    <p:sldId id="299" r:id="rId44"/>
    <p:sldId id="300" r:id="rId45"/>
    <p:sldId id="301" r:id="rId46"/>
    <p:sldId id="29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 və ya fayl sisteminin əməliyyat sisteminə qoşulması deməkdir.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endParaRPr lang="az-Latn-AZ" sz="1200"/>
          </a:p>
          <a:p>
            <a:endParaRPr lang="az-Latn-AZ" sz="1200"/>
          </a:p>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pic>
        <p:nvPicPr>
          <p:cNvPr id="5" name="Picture 4">
            <a:extLst>
              <a:ext uri="{FF2B5EF4-FFF2-40B4-BE49-F238E27FC236}">
                <a16:creationId xmlns:a16="http://schemas.microsoft.com/office/drawing/2014/main" id="{071FA7D4-8809-A41A-FA7B-6FBDF83B70F4}"/>
              </a:ext>
            </a:extLst>
          </p:cNvPr>
          <p:cNvPicPr>
            <a:picLocks noChangeAspect="1"/>
          </p:cNvPicPr>
          <p:nvPr/>
        </p:nvPicPr>
        <p:blipFill>
          <a:blip r:embed="rId3"/>
          <a:stretch>
            <a:fillRect/>
          </a:stretch>
        </p:blipFill>
        <p:spPr>
          <a:xfrm>
            <a:off x="203200" y="5316806"/>
            <a:ext cx="1066949" cy="314369"/>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5696046"/>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latin typeface="-apple-system"/>
              </a:rPr>
              <a:t>Bölmələri Quraşdırma (Mounting)</a:t>
            </a:r>
          </a:p>
          <a:p>
            <a:endParaRPr lang="en-US">
              <a:solidFill>
                <a:srgbClr val="FF0000"/>
              </a:solidFill>
              <a:latin typeface="-apple-system"/>
            </a:endParaRPr>
          </a:p>
          <a:p>
            <a:r>
              <a:rPr lang="en-US">
                <a:latin typeface="-apple-system"/>
              </a:rPr>
              <a:t>Bölmələr yaradıldıqdan sonra onları müəyyən qovluqlara quraşdırmaq lazımdır:</a:t>
            </a:r>
          </a:p>
          <a:p>
            <a:pPr marL="742950" lvl="1" indent="-285750">
              <a:lnSpc>
                <a:spcPct val="150000"/>
              </a:lnSpc>
              <a:buFont typeface="Arial" panose="020B0604020202020204" pitchFamily="34" charset="0"/>
              <a:buChar char="•"/>
            </a:pPr>
            <a:r>
              <a:rPr lang="en-US" b="1">
                <a:latin typeface="-apple-system"/>
              </a:rPr>
              <a:t>Əmr</a:t>
            </a:r>
            <a:r>
              <a:rPr lang="en-US">
                <a:latin typeface="-apple-system"/>
              </a:rPr>
              <a:t>: </a:t>
            </a:r>
            <a:r>
              <a:rPr lang="en-US" b="1">
                <a:solidFill>
                  <a:srgbClr val="7030A0"/>
                </a:solidFill>
                <a:latin typeface="Courier New" panose="02070309020205020404" pitchFamily="49" charset="0"/>
                <a:cs typeface="Courier New" panose="02070309020205020404" pitchFamily="49" charset="0"/>
              </a:rPr>
              <a:t>sudo mount /dev/sdX1 /mnt/qovluq </a:t>
            </a:r>
            <a:r>
              <a:rPr lang="en-US">
                <a:latin typeface="-apple-system"/>
              </a:rPr>
              <a:t>(</a:t>
            </a:r>
            <a:r>
              <a:rPr lang="en-US" b="1">
                <a:latin typeface="-apple-system"/>
              </a:rPr>
              <a:t>X</a:t>
            </a:r>
            <a:r>
              <a:rPr lang="en-US">
                <a:latin typeface="-apple-system"/>
              </a:rPr>
              <a:t> burada bölmənin son hərfidir. Məsələn, </a:t>
            </a:r>
            <a:r>
              <a:rPr lang="en-US" b="1">
                <a:latin typeface="-apple-system"/>
              </a:rPr>
              <a:t>/sda </a:t>
            </a:r>
            <a:r>
              <a:rPr lang="en-US">
                <a:latin typeface="-apple-system"/>
              </a:rPr>
              <a:t>)</a:t>
            </a:r>
          </a:p>
          <a:p>
            <a:pPr marL="742950" lvl="1" indent="-285750">
              <a:lnSpc>
                <a:spcPct val="150000"/>
              </a:lnSpc>
              <a:buFont typeface="Arial" panose="020B0604020202020204" pitchFamily="34" charset="0"/>
              <a:buChar char="•"/>
            </a:pPr>
            <a:r>
              <a:rPr lang="en-US">
                <a:latin typeface="-apple-system"/>
              </a:rPr>
              <a:t>Daimi quraşdırma üçün </a:t>
            </a:r>
            <a:r>
              <a:rPr lang="en-US" b="1">
                <a:solidFill>
                  <a:srgbClr val="7030A0"/>
                </a:solidFill>
                <a:latin typeface="Courier New" panose="02070309020205020404" pitchFamily="49" charset="0"/>
                <a:cs typeface="Courier New" panose="02070309020205020404" pitchFamily="49" charset="0"/>
              </a:rPr>
              <a:t>/etc/fstab </a:t>
            </a:r>
            <a:r>
              <a:rPr lang="en-US">
                <a:latin typeface="-apple-system"/>
              </a:rPr>
              <a:t>faylı redaktə olunmalıdır.</a:t>
            </a:r>
          </a:p>
          <a:p>
            <a:endParaRPr lang="en-US">
              <a:latin typeface="-apple-system"/>
            </a:endParaRPr>
          </a:p>
          <a:p>
            <a:endParaRPr lang="en-US"/>
          </a:p>
        </p:txBody>
      </p:sp>
    </p:spTree>
    <p:extLst>
      <p:ext uri="{BB962C8B-B14F-4D97-AF65-F5344CB8AC3E}">
        <p14:creationId xmlns:p14="http://schemas.microsoft.com/office/powerpoint/2010/main" val="376724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C7F97CD-30BF-3341-2C75-CD68ABB7FD7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13259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658376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113089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217804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012977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66455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97482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2935</TotalTime>
  <Words>9232</Words>
  <Application>Microsoft Office PowerPoint</Application>
  <PresentationFormat>Widescreen</PresentationFormat>
  <Paragraphs>1189</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64</cp:revision>
  <dcterms:created xsi:type="dcterms:W3CDTF">2025-09-15T05:34:52Z</dcterms:created>
  <dcterms:modified xsi:type="dcterms:W3CDTF">2025-10-06T07:24:19Z</dcterms:modified>
</cp:coreProperties>
</file>