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Python dərsi ayrıca qovluqda mövcuddur.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B8DEF-7238-2EB0-A707-5E5AD8572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CB5BB3-2810-A8CB-3D11-B40DB3683FC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6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2025-09-15T05:34:52Z</dcterms:created>
  <dcterms:modified xsi:type="dcterms:W3CDTF">2025-10-10T19:39:30Z</dcterms:modified>
</cp:coreProperties>
</file>