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553" r:id="rId2"/>
    <p:sldId id="554" r:id="rId3"/>
    <p:sldId id="555" r:id="rId4"/>
    <p:sldId id="556" r:id="rId5"/>
    <p:sldId id="557" r:id="rId6"/>
    <p:sldId id="558" r:id="rId7"/>
    <p:sldId id="559" r:id="rId8"/>
    <p:sldId id="560" r:id="rId9"/>
    <p:sldId id="561" r:id="rId10"/>
    <p:sldId id="562" r:id="rId11"/>
    <p:sldId id="563" r:id="rId12"/>
    <p:sldId id="564" r:id="rId13"/>
    <p:sldId id="565" r:id="rId14"/>
    <p:sldId id="566" r:id="rId15"/>
    <p:sldId id="5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0278-45DC-4534-B67E-11EB3832C02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E7695-2856-4E04-B435-7203877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11740-EF28-C903-96E0-A76CA9837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C10A37-808E-828F-B714-0953797AA4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177342-ED33-8267-2EC4-9571BA871D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9E127-3F21-0804-93E1-4658246644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65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695EA-6EB4-18EF-BCBD-A8F4D23DC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816705-CD83-1770-5A94-8CEEEF5B0C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6588BB-ADDF-6585-A7C2-B6BAFB7DB6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FE8E1-4FAB-C370-4D39-0043254EA9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40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DCBF1-360F-8D55-E954-BC4C16DB1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3C7D24-964A-E297-3F32-5953DF997C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2D9FBB-6A21-9211-D3EC-0F8FB92A2C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F776D-63EA-69ED-3796-7BFBD77B2B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9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02F27-90B2-83ED-EE0B-0B7F6B84B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429149-2E43-E4A2-9CB9-A074E74A6C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F1E713-5FB0-9EDA-6EC7-FFA4C6B6DC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FCFDB-BEA5-1DC7-58E2-28864814C4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60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9B26E-EAF7-C7B1-52E2-38C9D2772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E2A648-38F5-516B-123A-2127015205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3EA0AC-0F10-6E24-942B-3F12CC417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FD0C4-70B2-6DD4-E1AE-F88B9D8F16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96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CE2CE-794C-5699-8331-94ACC2DA2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6499FA-7D86-90B7-B455-C5A30BAEDB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9E2419-8FE8-7AA9-D6FA-347857473F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72F25-0558-C937-E5B6-68EC467226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303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51014-7543-30AD-F870-C98ADB9E1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BADFF9-36C7-F3AA-B104-12584A1B2E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097E4B-E53E-D27B-5CC5-DF3ABD97AB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7F136-5BBF-8579-3627-0B7FE5399B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92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D67BA-626E-BE88-5915-FE1AF6F85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B7C031-659F-F408-3DCA-AB9F9A2930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B92281-D17A-EF5A-F35D-61899533CB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19183-A664-E2C7-5A07-7130378090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00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E27DA-22DB-FA6E-5B61-894BA6800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B8C907-0EAE-2B8E-DE0E-5CC58879C0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0F569C-D757-908F-4905-0FA281EF3C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34249-FF73-FC4B-F6E6-5CFD4B3AED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69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3267B-2676-04FC-ED3E-184267385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C0ADBC-60F5-81DF-F8E8-8B3B87C92A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B726DD-F1CE-00CD-C1AF-C878C8CB86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907C1-5845-D295-B785-39328A6ACE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29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DF6A2-7850-7B6E-F12B-5BB0A0D06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D4BE37-7372-77A0-7E61-C222B0335A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5E6EA4-0A8C-47F6-CE4C-3A7A42D695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346DD-8906-2532-5E3B-044C55990E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25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E8B97-33A8-EA39-6E26-F4FC00242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AAC65D-CE9B-493B-95AF-9E9B4D8BC9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92083C-6A5C-70E4-4169-F3E3796F12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22CC5-F244-13C0-A259-776DFD787B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29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1F44B-E890-CDCB-05B3-208B801BA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70681F-4324-A2FC-15EB-97857036E6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CE67FC-5709-4D6E-2BF2-A6A26CC9B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22641-4924-68D1-9A31-1F7CAA9D9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95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BD87A-7D96-52F7-CDF3-6F89B7C2B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E9E9AE-ADFF-C7B3-D30B-3941A4EC13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F994E3-B018-FBAF-C4F6-CC8BF318E7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06B09-9D16-24DF-CA4F-68A4BB2FA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03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FC254-6266-5EB9-2833-1143D7F78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22024A-CA8E-3A03-E2FE-7FFDC78D2B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9F23B0-3E19-6151-B00D-C1E7B6A4A0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06E28-CF5B-59CD-B8BF-7885001EDF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56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BB0-8DDA-004E-D340-0D8D9AF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2F8DD-D0F4-594E-A52F-665FF06E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2B00-A821-38BD-2822-C3A06D54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DA0D-2215-40F8-ED04-B856240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1DB0-F1BC-6B82-F122-5E5FCC81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1CCD-7010-8F1B-350B-607AD33F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8F3A5-95A2-7356-8555-283E2E12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BC6F-62DC-463A-E62C-47BF69B1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2CBD-C858-D88F-0489-E4BB1653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618D-C596-4A40-DE56-94EBE73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93E27-C592-4EF7-2019-B7ACFA418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9BEC0-54B8-A051-2798-F11DBE8B0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6EEC-A13E-6853-1E9D-14A095FB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21A9-52BF-1240-BDEA-96685F31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14FD-BB15-13F7-2D2E-DD0F35AD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9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2DF4-E565-614B-558E-1D15614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3E54-D8C4-FC9C-7E3E-3AD0DA07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4689-2AAB-15E5-41EF-B7F6080E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0A3-8318-92B7-7BD0-48AAA0D6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E662-CD9B-C45E-13B7-859A9EBC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44D5-A9F7-AD28-8EC7-EC870E69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782AA-A669-BBC9-D295-6DEFC000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8E3-FEBD-1DF5-163F-C63EFF81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FD66-33BA-142E-0E98-C91D764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4E73-662D-8A3C-AB2F-67B1899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2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D79-F540-D4D6-A756-40ACD33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87E6-E8CC-C47C-C609-67AD69422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8D1EC-E1AE-F57F-EBD8-B6FEABE0B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F88F-A764-2955-E3D0-E52DC541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A8078-8437-2315-5E67-036A2481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3B869-3383-1A1F-B89E-D746F917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E1A1-B069-A9B3-87DF-03BB1B20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8B57-1783-15BA-EFBA-7CE6ECA3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E91E-4316-BF4A-E4FD-F576559B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C6E76-6E74-3AEC-6E2C-02191D56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19A33-4CAE-2EE3-0660-E9F07D56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406BF-C66C-53D2-DE0E-F0C5F6E7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2DA7-0A52-57A9-949B-18EC0218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21431-2D79-E603-183D-78496F2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56AA-B208-8ACC-F009-932FD9B1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8FD13-1B50-EB37-A0A6-C8AFEEAA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BF8FC-59FC-4D2A-ACE3-840A60B9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BA98-76BA-7C66-3F88-C0230B73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8BB55-BE0B-C4BF-2577-24E657F0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F49BB-7E0F-6A12-A830-93634609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52C9-534D-A47F-1E56-E690D992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957-1229-0D8C-D4B9-67D2B2F1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9014-DFA9-EAC7-5F24-BB12B295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88C39-BE39-1128-7E5F-C02D7091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B7A5-537B-F8C9-7516-3097574D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7276-38B1-7A24-1982-6B8DEF36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D2321-A091-BD32-DB3E-C8E19194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45BF-9D46-5525-E352-3020E2AD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D24A2-908F-0205-F3E4-5FCF49EB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8AEF-8D5C-3053-C19F-5AFD05AA1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18CA0-3B44-8A50-C5BB-271AFCF2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FEA6-F98C-0984-59C7-812AF926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74FF-10A5-0D3A-4C5C-D17199E2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478BA-6BEB-1A57-1BB8-82B7684B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5E370-8DB3-2CCE-D711-F0140BE0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56668-B176-42A3-15C5-73C30FB1D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844A-366F-47C4-B77D-42DFAB3943A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2E59-BD31-D19A-4390-F337DB166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295A-5A1B-A3ED-BD6D-A19E67CED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EC955-1363-73FF-3CA4-CEB908082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C52604-0790-B656-293E-E2AF6FCB7FC9}"/>
              </a:ext>
            </a:extLst>
          </p:cNvPr>
          <p:cNvSpPr txBox="1"/>
          <p:nvPr/>
        </p:nvSpPr>
        <p:spPr>
          <a:xfrm>
            <a:off x="107004" y="158874"/>
            <a:ext cx="11984477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Разница в определениях веб-сайта, приложения, сервиса и сервера.</a:t>
            </a:r>
          </a:p>
          <a:p>
            <a:pPr algn="l"/>
            <a:endParaRPr lang="ru-RU" sz="1600" b="1">
              <a:solidFill>
                <a:srgbClr val="303141"/>
              </a:solidFill>
              <a:latin typeface="Udemy Sans"/>
            </a:endParaRPr>
          </a:p>
          <a:p>
            <a:pPr algn="l"/>
            <a:endParaRPr lang="ru-RU" sz="1600" b="1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Веб-страница, веб-сайт, веб-приложение, веб-сервис, веб-сервер</a:t>
            </a: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b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</a:b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Существует достаточно много сущностей, которые содержат в себе приставку веб. Советую разобраться в них, чтобы в дальнейшем не путаться и говорить на одном языке с командой.</a:t>
            </a:r>
          </a:p>
          <a:p>
            <a:pPr algn="l"/>
            <a:endParaRPr lang="ru-RU" sz="1600" b="1">
              <a:solidFill>
                <a:srgbClr val="303141"/>
              </a:solidFill>
              <a:latin typeface="Udemy Sans"/>
            </a:endParaRPr>
          </a:p>
          <a:p>
            <a:pPr algn="l"/>
            <a:endParaRPr lang="ru-RU" sz="1600" b="1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600" b="1">
              <a:solidFill>
                <a:srgbClr val="303141"/>
              </a:solidFill>
              <a:latin typeface="Udemy Sans"/>
            </a:endParaRPr>
          </a:p>
          <a:p>
            <a:pPr algn="l"/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Веб-страница (</a:t>
            </a:r>
            <a:r>
              <a:rPr lang="en-US" sz="1600" b="1" i="0">
                <a:solidFill>
                  <a:srgbClr val="303141"/>
                </a:solidFill>
                <a:effectLst/>
                <a:latin typeface="Udemy Sans"/>
              </a:rPr>
              <a:t>web page) </a:t>
            </a:r>
            <a:r>
              <a:rPr lang="en-US" sz="1600" b="0" i="0">
                <a:solidFill>
                  <a:srgbClr val="303141"/>
                </a:solidFill>
                <a:effectLst/>
                <a:latin typeface="Udemy Sans"/>
              </a:rPr>
              <a:t>- 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документ, который может быть отображён веб-браузерами, такими как: </a:t>
            </a:r>
            <a:r>
              <a:rPr lang="en-US" sz="1600" b="0" i="0">
                <a:solidFill>
                  <a:srgbClr val="303141"/>
                </a:solidFill>
                <a:effectLst/>
                <a:latin typeface="Udemy Sans"/>
              </a:rPr>
              <a:t>Firefox, Google Chrome, Microsoft Internet Explorer / Edge 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или </a:t>
            </a:r>
            <a:r>
              <a:rPr lang="en-US" sz="1600" b="0" i="0">
                <a:solidFill>
                  <a:srgbClr val="303141"/>
                </a:solidFill>
                <a:effectLst/>
                <a:latin typeface="Udemy Sans"/>
              </a:rPr>
              <a:t>Safari 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от </a:t>
            </a:r>
            <a:r>
              <a:rPr lang="en-US" sz="1600" b="0" i="0">
                <a:solidFill>
                  <a:srgbClr val="303141"/>
                </a:solidFill>
                <a:effectLst/>
                <a:latin typeface="Udemy Sans"/>
              </a:rPr>
              <a:t>Apple. </a:t>
            </a:r>
            <a:endParaRPr lang="ru-RU" sz="1600" b="1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600" b="1">
              <a:solidFill>
                <a:srgbClr val="303141"/>
              </a:solidFill>
              <a:latin typeface="Udemy Sans"/>
            </a:endParaRPr>
          </a:p>
          <a:p>
            <a:pPr algn="l"/>
            <a:endParaRPr lang="ru-RU" sz="1600" b="1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600" b="1">
              <a:solidFill>
                <a:srgbClr val="303141"/>
              </a:solidFill>
              <a:latin typeface="Udemy Sans"/>
            </a:endParaRPr>
          </a:p>
          <a:p>
            <a:pPr algn="l"/>
            <a:r>
              <a:rPr lang="ru-RU" sz="1600" b="0" i="1">
                <a:solidFill>
                  <a:srgbClr val="303141"/>
                </a:solidFill>
                <a:effectLst/>
                <a:latin typeface="Udemy Sans"/>
              </a:rPr>
              <a:t>Это страница, на которой вы находитесь прямо сейчас. У нее есть уникальный адрес URL и она написана на языке HTML.</a:t>
            </a:r>
            <a:endParaRPr lang="ru-RU" sz="1600" b="1" i="1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600" b="1" i="1">
              <a:solidFill>
                <a:srgbClr val="303141"/>
              </a:solidFill>
              <a:latin typeface="Udemy Sans"/>
            </a:endParaRPr>
          </a:p>
          <a:p>
            <a:pPr algn="l"/>
            <a:endParaRPr lang="ru-RU" sz="1600" b="1" i="1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600" b="1" i="1">
              <a:solidFill>
                <a:srgbClr val="303141"/>
              </a:solidFill>
              <a:latin typeface="Udemy Sans"/>
            </a:endParaRPr>
          </a:p>
          <a:p>
            <a:pPr algn="l"/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Веб-сайт (website) 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- коллекция веб-страниц под одним доменным именем, связанных между собой какими-либо способами. </a:t>
            </a:r>
            <a:endParaRPr lang="ru-RU" sz="1600" b="1" i="1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600" b="1" i="1">
              <a:solidFill>
                <a:srgbClr val="303141"/>
              </a:solidFill>
              <a:latin typeface="Udemy Sans"/>
            </a:endParaRPr>
          </a:p>
          <a:p>
            <a:pPr algn="l"/>
            <a:endParaRPr lang="ru-RU" sz="1600" b="1" i="1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600" b="0" i="1">
                <a:solidFill>
                  <a:srgbClr val="303141"/>
                </a:solidFill>
                <a:effectLst/>
                <a:latin typeface="Udemy Sans"/>
              </a:rPr>
              <a:t>Пример, страница-лендинг по продаже курса, которая несет на себе только информационную функцию и не выполняет сложную бизнес-логику.</a:t>
            </a: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3220188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ADBCA-62DA-055E-DB4C-B69D3C78C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41378E-E8A2-1C82-CE04-B020D0C6DA6D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37649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6EBCE-1475-643E-298B-94DCC720C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D11E04-DE08-EE16-BA80-12F79CA198AB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94143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DB58C-D795-5B85-DB8E-277420C67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1E75BD-926E-7EA5-E82E-C81C4ED85F1E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87084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8998C-2B8E-3720-5E79-0C93022B8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99D099-82A8-D9AC-F60E-A8499DFF0FFD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09723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6665A-A32E-36D6-763C-146AB3734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2E80A1-655E-1907-DDD0-1D482ABFE1E7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55709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DE134-1B6B-3B01-61FB-BC5786B3A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408CBF-B525-3C5E-6E17-E0D00C933653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2563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9BC22-FCAA-C534-DB3B-40074EE08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7B31A0-8F92-B180-4932-2AEBFCCF02A6}"/>
              </a:ext>
            </a:extLst>
          </p:cNvPr>
          <p:cNvSpPr txBox="1"/>
          <p:nvPr/>
        </p:nvSpPr>
        <p:spPr>
          <a:xfrm>
            <a:off x="107004" y="158874"/>
            <a:ext cx="11984477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Веб-приложение (web application)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- программное обеспечение, которое запускается в веб-браузере. </a:t>
            </a:r>
          </a:p>
          <a:p>
            <a:pPr algn="l"/>
            <a:endParaRPr lang="ru-RU"/>
          </a:p>
          <a:p>
            <a:pPr algn="l"/>
            <a:r>
              <a:rPr lang="ru-RU" sz="1600" b="0" i="1">
                <a:solidFill>
                  <a:srgbClr val="303141"/>
                </a:solidFill>
                <a:effectLst/>
                <a:latin typeface="Udemy Sans"/>
              </a:rPr>
              <a:t>Пример, онлайн-банкинг, в котором вы можете осуществлять сложные операции.</a:t>
            </a:r>
          </a:p>
          <a:p>
            <a:pPr algn="l"/>
            <a:endParaRPr lang="ru-RU" sz="1600" i="1">
              <a:solidFill>
                <a:srgbClr val="303141"/>
              </a:solidFill>
              <a:latin typeface="Udemy Sans"/>
            </a:endParaRPr>
          </a:p>
          <a:p>
            <a:pPr algn="l"/>
            <a:endParaRPr lang="ru-RU" sz="1600" b="0" i="1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600" i="1">
              <a:solidFill>
                <a:srgbClr val="303141"/>
              </a:solidFill>
              <a:latin typeface="Udemy Sans"/>
            </a:endParaRPr>
          </a:p>
          <a:p>
            <a:pPr algn="l"/>
            <a:endParaRPr lang="ru-RU" sz="1600" b="0" i="1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Веб-сайт (website) 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- коллекция веб-страниц под одним доменным именем, связанных между собой какими-либо способами.</a:t>
            </a:r>
            <a:endParaRPr lang="ru-RU" sz="1600" i="1">
              <a:solidFill>
                <a:srgbClr val="303141"/>
              </a:solidFill>
              <a:latin typeface="Udemy Sans"/>
            </a:endParaRPr>
          </a:p>
          <a:p>
            <a:pPr algn="l"/>
            <a:endParaRPr lang="ru-RU" sz="1600" i="1">
              <a:solidFill>
                <a:srgbClr val="303141"/>
              </a:solidFill>
              <a:latin typeface="Udemy Sans"/>
            </a:endParaRPr>
          </a:p>
          <a:p>
            <a:pPr algn="l"/>
            <a:r>
              <a:rPr lang="ru-RU" sz="1600" b="0" i="1">
                <a:solidFill>
                  <a:srgbClr val="303141"/>
                </a:solidFill>
                <a:effectLst/>
                <a:latin typeface="Udemy Sans"/>
              </a:rPr>
              <a:t>Пример, страница-лендинг по продаже курса, которая несет на себе только информационную функцию и не выполняет сложную бизнес-логику.</a:t>
            </a:r>
          </a:p>
          <a:p>
            <a:pPr algn="l"/>
            <a:endParaRPr lang="ru-RU" sz="1600" i="1">
              <a:solidFill>
                <a:srgbClr val="303141"/>
              </a:solidFill>
              <a:latin typeface="Udemy Sans"/>
            </a:endParaRPr>
          </a:p>
          <a:p>
            <a:pPr algn="l"/>
            <a:endParaRPr lang="ru-RU" sz="1600" b="0" i="1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600" i="1">
              <a:solidFill>
                <a:srgbClr val="303141"/>
              </a:solidFill>
              <a:latin typeface="Udemy Sans"/>
            </a:endParaRPr>
          </a:p>
          <a:p>
            <a:pPr algn="l"/>
            <a:endParaRPr lang="ru-RU" sz="1600" i="1">
              <a:solidFill>
                <a:srgbClr val="303141"/>
              </a:solidFill>
              <a:latin typeface="Udemy Sans"/>
            </a:endParaRPr>
          </a:p>
          <a:p>
            <a:pPr algn="l"/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Веб-приложение (web application)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- программное обеспечение, которое запускается в веб-браузере.</a:t>
            </a:r>
          </a:p>
          <a:p>
            <a:pPr algn="l"/>
            <a:endParaRPr lang="ru-RU" sz="1600">
              <a:solidFill>
                <a:srgbClr val="303141"/>
              </a:solidFill>
              <a:latin typeface="Udemy Sans"/>
            </a:endParaRPr>
          </a:p>
          <a:p>
            <a:pPr algn="l"/>
            <a:r>
              <a:rPr lang="ru-RU" sz="1600" b="0" i="1">
                <a:solidFill>
                  <a:srgbClr val="303141"/>
                </a:solidFill>
                <a:effectLst/>
                <a:latin typeface="Udemy Sans"/>
              </a:rPr>
              <a:t>Пример, онлайн-банкинг, в котором вы можете осуществлять сложные операции.</a:t>
            </a: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465902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AAA6B-00A0-90F2-0BA4-1A2EE14F8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7BC505-EC72-25E4-D984-61F2B2DA3750}"/>
              </a:ext>
            </a:extLst>
          </p:cNvPr>
          <p:cNvSpPr txBox="1"/>
          <p:nvPr/>
        </p:nvSpPr>
        <p:spPr>
          <a:xfrm>
            <a:off x="107004" y="158874"/>
            <a:ext cx="1198447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Веб-сервер (web server) -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компьютер, предоставляющий компьютерное и программное обеспечение, необходимое для функционирования веб-сайта.</a:t>
            </a:r>
          </a:p>
          <a:p>
            <a:pPr algn="l"/>
            <a:endParaRPr lang="ru-RU" sz="1600">
              <a:solidFill>
                <a:srgbClr val="303141"/>
              </a:solidFill>
              <a:latin typeface="Udemy Sans"/>
            </a:endParaRPr>
          </a:p>
          <a:p>
            <a:pPr algn="l"/>
            <a:r>
              <a:rPr lang="ru-RU" sz="1600" b="0" i="1">
                <a:solidFill>
                  <a:srgbClr val="303141"/>
                </a:solidFill>
                <a:effectLst/>
                <a:latin typeface="Udemy Sans"/>
              </a:rPr>
              <a:t>Подробно поговорили о нем в предыдущих шагах урока.</a:t>
            </a:r>
          </a:p>
          <a:p>
            <a:pPr algn="l"/>
            <a:endParaRPr lang="ru-RU" sz="1600" i="1">
              <a:solidFill>
                <a:srgbClr val="303141"/>
              </a:solidFill>
              <a:latin typeface="Udemy Sans"/>
            </a:endParaRPr>
          </a:p>
          <a:p>
            <a:pPr algn="l"/>
            <a:endParaRPr lang="ru-RU" sz="1600" b="0" i="1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600" i="1">
              <a:solidFill>
                <a:srgbClr val="303141"/>
              </a:solidFill>
              <a:latin typeface="Udemy Sans"/>
            </a:endParaRPr>
          </a:p>
          <a:p>
            <a:pPr algn="l"/>
            <a:endParaRPr lang="ru-RU" sz="1600" b="0" i="1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600" i="1">
              <a:solidFill>
                <a:srgbClr val="303141"/>
              </a:solidFill>
              <a:latin typeface="Udemy Sans"/>
            </a:endParaRPr>
          </a:p>
          <a:p>
            <a:pPr algn="l"/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Веб-сервис (web service) -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реализация абсолютно четких интерфейсов обмена данными между различными приложениями, которые написаны не только на разных языках, но и распределены на разных узлах сети.</a:t>
            </a:r>
            <a:endParaRPr lang="ru-RU" sz="1600" b="0" i="1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600" i="1">
              <a:solidFill>
                <a:srgbClr val="303141"/>
              </a:solidFill>
              <a:latin typeface="Udemy Sans"/>
            </a:endParaRPr>
          </a:p>
          <a:p>
            <a:pPr algn="l"/>
            <a:r>
              <a:rPr lang="ru-RU" sz="1600" b="0" i="1">
                <a:solidFill>
                  <a:srgbClr val="303141"/>
                </a:solidFill>
                <a:effectLst/>
                <a:latin typeface="Udemy Sans"/>
              </a:rPr>
              <a:t>Это реализация API (интерфейс программирования приложения), с помощью которого два и более веб-приложения могут взаимодействовать между собой. Подробнее эту тему будем разбирать в модуле "Тестирование API".</a:t>
            </a: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88560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E3678-828C-3D71-B0CD-9230CA97B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BB746F-FF3D-2C03-BFCE-BD8EE2744AFA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7581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1C992-C9FB-ACCE-C762-B4256403A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6EA424-0AF3-55A0-4CC9-08403A30759B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47249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965ED-B7A7-341C-2AFF-2A27140AA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C74CD5-2AF5-EB8F-8A77-363BB684A45B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02323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C7124-5201-0BB4-12F7-6949C455F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DE63A9-AA21-ECD3-54D5-51363BB9E87D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08261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632EF-BBB8-D222-D665-85B34C3CF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0F131F-97E7-F9B2-4248-E52809AB76A6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79395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CB5CE-CCB9-487D-FE38-4B0347DDA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5ED13F-664C-7D6E-7A8C-6C3124E0C1C0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21678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25696</TotalTime>
  <Words>352</Words>
  <Application>Microsoft Office PowerPoint</Application>
  <PresentationFormat>Widescreen</PresentationFormat>
  <Paragraphs>76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Udemy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326</cp:revision>
  <dcterms:created xsi:type="dcterms:W3CDTF">2025-02-24T08:05:52Z</dcterms:created>
  <dcterms:modified xsi:type="dcterms:W3CDTF">2025-04-05T07:25:54Z</dcterms:modified>
</cp:coreProperties>
</file>