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50513-D448-31A0-5935-D2424AF5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3E949-D44D-64BC-38A9-D32C347C1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8E053-DC90-CFB9-A86D-6BF07C93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6B2D-34FD-04BD-4750-1B8F78AAC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6461-AE2F-14C9-A718-7DEC2472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B465F-FE0C-9D92-A245-16BE88CB0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6746F-FA7A-403D-2215-8BFDD0715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3E2C-A4C0-C606-F35B-3FD497E36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20AC-C275-E5D5-CF8E-BF0B7BCC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9A8EC-19FD-F675-3191-F78A08082188}"/>
              </a:ext>
            </a:extLst>
          </p:cNvPr>
          <p:cNvSpPr txBox="1"/>
          <p:nvPr/>
        </p:nvSpPr>
        <p:spPr>
          <a:xfrm>
            <a:off x="262648" y="291831"/>
            <a:ext cx="1178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Задание: Определяем методы, типы и уровни тестирования</a:t>
            </a:r>
          </a:p>
          <a:p>
            <a:pPr algn="l"/>
            <a:endParaRPr lang="ru-RU" b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>
                <a:solidFill>
                  <a:srgbClr val="303141"/>
                </a:solidFill>
                <a:latin typeface="Udemy Sans"/>
              </a:rPr>
              <a:t>Основываясь на текст интерпретировать задание - </a:t>
            </a:r>
            <a:r>
              <a:rPr lang="en-US">
                <a:solidFill>
                  <a:srgbClr val="303141"/>
                </a:solidFill>
                <a:latin typeface="Udemy Sans"/>
              </a:rPr>
              <a:t>( </a:t>
            </a:r>
            <a:r>
              <a:rPr lang="az-Latn-AZ">
                <a:solidFill>
                  <a:srgbClr val="303141"/>
                </a:solidFill>
                <a:latin typeface="Udemy Sans"/>
              </a:rPr>
              <a:t>Mətnə əsaslanaraq tapşırığı yerinə yetirmək. Yorumlamaq. </a:t>
            </a:r>
            <a:r>
              <a:rPr lang="en-US">
                <a:solidFill>
                  <a:srgbClr val="303141"/>
                </a:solidFill>
                <a:latin typeface="Udemy Sans"/>
              </a:rPr>
              <a:t>)</a:t>
            </a:r>
            <a:endParaRPr lang="ru-RU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4309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3BA7-44A3-405E-43AE-7DE51A16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21F77-2A08-CE50-577A-B80286B5B7B4}"/>
              </a:ext>
            </a:extLst>
          </p:cNvPr>
          <p:cNvSpPr txBox="1"/>
          <p:nvPr/>
        </p:nvSpPr>
        <p:spPr>
          <a:xfrm>
            <a:off x="103761" y="504032"/>
            <a:ext cx="11984477" cy="5849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Задание</a:t>
            </a:r>
            <a:r>
              <a:rPr lang="en-US" sz="1200" b="1" i="0">
                <a:solidFill>
                  <a:srgbClr val="303141"/>
                </a:solidFill>
                <a:effectLst/>
                <a:latin typeface="Udemy Sans"/>
              </a:rPr>
              <a:t> 1</a:t>
            </a: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Перед тем, как вы приступите к самому тестированию в следующем модуле, на основании описания приложения вам необходимо предположить:</a:t>
            </a:r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2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Какие методы тестирования будут использованы для данного приложения?</a:t>
            </a: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На каких уровнях может проводиться тестирование данного приложения?</a:t>
            </a: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Какие функциональные и нефункциональные типы тестирования могут быть использованы для данного приложения?</a:t>
            </a:r>
          </a:p>
          <a:p>
            <a:pPr algn="l">
              <a:buFont typeface="+mj-lt"/>
              <a:buAutoNum type="arabicPeriod"/>
            </a:pPr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200" b="1" i="0">
                <a:effectLst/>
                <a:latin typeface="Roboto" panose="02000000000000000000" pitchFamily="2" charset="0"/>
              </a:rPr>
              <a:t>Описание проекта "Интернет-магазин</a:t>
            </a:r>
            <a:r>
              <a:rPr lang="en-US" sz="1200" b="1" i="0">
                <a:effectLst/>
                <a:latin typeface="Roboto" panose="02000000000000000000" pitchFamily="2" charset="0"/>
              </a:rPr>
              <a:t>”</a:t>
            </a:r>
            <a:endParaRPr lang="ru-RU" sz="1200" b="1" i="0">
              <a:effectLst/>
              <a:latin typeface="Roboto" panose="02000000000000000000" pitchFamily="2" charset="0"/>
            </a:endParaRPr>
          </a:p>
          <a:p>
            <a:pPr algn="l"/>
            <a:endParaRPr lang="ru-RU" sz="1200" b="1" i="0">
              <a:effectLst/>
              <a:latin typeface="Roboto" panose="02000000000000000000" pitchFamily="2" charset="0"/>
            </a:endParaRP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Интернет-магазин – это веб-приложение, которое позволяет пользователю регистрироваться, авторизоваться, изучать каталог, добавлять товары в корзину, формировать заказы и оплачивать их.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У приложения есть графический интерфейс и программные интерфейсы, база данных.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Приложение должно работать во всех популярных браузерах и операционных системах, как на компьютере, так и на мобильных устройствах.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Приложение на русском языке, локализация на другие языки не требуется.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Для его разработки дизайнер изучил все современные требования к удобству использования и пользовательскому опыту.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Нагрузка на приложение предполагается около 1000 пользователей в минуту. Также приложение разрабатывается с учетом требований GDPR.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200" b="0" i="0">
                <a:effectLst/>
                <a:latin typeface="Roboto" panose="02000000000000000000" pitchFamily="2" charset="0"/>
              </a:rPr>
              <a:t>У тестировщиков на проекте есть доступ к коду и автотестам.</a:t>
            </a:r>
          </a:p>
          <a:p>
            <a:pPr indent="174625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ru-RU" sz="1200">
              <a:solidFill>
                <a:srgbClr val="303141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ru-RU" sz="1300">
                <a:solidFill>
                  <a:srgbClr val="303141"/>
                </a:solidFill>
                <a:latin typeface="Roboto" panose="02000000000000000000" pitchFamily="2" charset="0"/>
              </a:rPr>
              <a:t>Дл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я заполнения вы можете создать шаблон.</a:t>
            </a:r>
          </a:p>
        </p:txBody>
      </p:sp>
    </p:spTree>
    <p:extLst>
      <p:ext uri="{BB962C8B-B14F-4D97-AF65-F5344CB8AC3E}">
        <p14:creationId xmlns:p14="http://schemas.microsoft.com/office/powerpoint/2010/main" val="72214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209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Udemy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</cp:revision>
  <dcterms:created xsi:type="dcterms:W3CDTF">2025-02-24T08:05:52Z</dcterms:created>
  <dcterms:modified xsi:type="dcterms:W3CDTF">2025-03-02T13:28:59Z</dcterms:modified>
</cp:coreProperties>
</file>