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04" r:id="rId2"/>
    <p:sldId id="3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E0ECA-4894-ADED-1DD3-F0DEDC1F6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26E01-FA06-6B7D-EE68-0C843084C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02B81-DE40-FD9B-DB98-65DAA564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92C4-4641-A775-2805-D0C225D12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E0F4-E405-DA58-2CFE-DCB995686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72676-42E8-9D4B-2B29-788B049DA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DECE5-905B-C61A-B4EE-1D28418F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DF0C-2A6E-AB46-4277-73BF5D6DC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083DC-E638-8FC0-5D41-FE97C354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52064-E8A9-D5F6-63AB-E2FEF3186001}"/>
              </a:ext>
            </a:extLst>
          </p:cNvPr>
          <p:cNvSpPr txBox="1"/>
          <p:nvPr/>
        </p:nvSpPr>
        <p:spPr>
          <a:xfrm>
            <a:off x="107004" y="158874"/>
            <a:ext cx="1198447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Test Dizayn Texnikaları – Sadə və Anlaşılır İzah</a:t>
            </a:r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 b="1">
                <a:solidFill>
                  <a:srgbClr val="00B050"/>
                </a:solidFill>
              </a:rPr>
              <a:t>Yaxşı testçi nə ilə fərqlənir?</a:t>
            </a:r>
            <a:endParaRPr lang="en-US" sz="140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Yaxşı testçi </a:t>
            </a:r>
            <a:r>
              <a:rPr lang="en-US" sz="1400" b="1"/>
              <a:t>minimum addımla maksimum test əhatəsi (coverage)</a:t>
            </a:r>
            <a:r>
              <a:rPr lang="en-US" sz="1400"/>
              <a:t> təmin etməyi bacarır.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Bunun üçün </a:t>
            </a:r>
            <a:r>
              <a:rPr lang="en-US" sz="1400" b="1"/>
              <a:t>test analizi və test dizaynı</a:t>
            </a:r>
            <a:r>
              <a:rPr lang="en-US" sz="1400"/>
              <a:t> adlı üsullar var.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 b="1">
                <a:solidFill>
                  <a:srgbClr val="00B050"/>
                </a:solidFill>
              </a:rPr>
              <a:t>Niyə hər şeyi test etməyə ehtiyac yoxdur?</a:t>
            </a:r>
          </a:p>
          <a:p>
            <a:pPr>
              <a:buNone/>
            </a:pPr>
            <a:r>
              <a:rPr lang="en-US" sz="1400"/>
              <a:t>1️⃣ </a:t>
            </a:r>
            <a:r>
              <a:rPr lang="en-US" sz="1400" b="1"/>
              <a:t>Bütün mümkün dəyərləri yoxlamağa ehtiyac varmı?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Eyni nəticəni verən dəyərləri</a:t>
            </a:r>
            <a:r>
              <a:rPr lang="en-US" sz="1400"/>
              <a:t> bir dəfə test etmək kifayətdir.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Məsələn, bir formaya </a:t>
            </a:r>
            <a:r>
              <a:rPr lang="en-US" sz="1400" b="1"/>
              <a:t>1-dən 100-ə qədər rəqəm daxil edə bilərik</a:t>
            </a:r>
            <a:r>
              <a:rPr lang="en-US" sz="1400"/>
              <a:t>, amma əgər 1, 50 və 100 eyni nəticəni verirsə, </a:t>
            </a:r>
            <a:r>
              <a:rPr lang="en-US" sz="1400" b="1"/>
              <a:t>hər birini yoxlamağa ehtiyac yoxdur</a:t>
            </a:r>
            <a:r>
              <a:rPr lang="en-US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2️⃣ </a:t>
            </a:r>
            <a:r>
              <a:rPr lang="en-US" sz="1400" b="1"/>
              <a:t>Bütün parametrləri yoxlamağa ehtiyac varmı?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Əgər </a:t>
            </a:r>
            <a:r>
              <a:rPr lang="en-US" sz="1400" b="1"/>
              <a:t>bəzi parametrlər bir-birinə təsir etmirsə</a:t>
            </a:r>
            <a:r>
              <a:rPr lang="en-US" sz="1400"/>
              <a:t>, hamısını yoxlamaq vaxt itkisi olacaq.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Yalnız </a:t>
            </a:r>
            <a:r>
              <a:rPr lang="en-US" sz="1400" b="1"/>
              <a:t>əhəmiyyətli qarşılıqlı təsirə malik olanları yoxlamaq kifayətdir</a:t>
            </a:r>
            <a:r>
              <a:rPr lang="en-US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3️⃣ </a:t>
            </a:r>
            <a:r>
              <a:rPr lang="en-US" sz="1400" b="1"/>
              <a:t>Niyə çoxlu mətn yazmaq əvəzinə cədvəl istifadə edək?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Əgər </a:t>
            </a:r>
            <a:r>
              <a:rPr lang="en-US" sz="1400" b="1"/>
              <a:t>iki sadə qaydanı yoxlamaq üçün uzun məqalə yazırsansa, bu effektiv deyil</a:t>
            </a:r>
            <a:r>
              <a:rPr lang="en-US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Əvəzində </a:t>
            </a:r>
            <a:r>
              <a:rPr lang="en-US" sz="1400" b="1"/>
              <a:t>kiçik bir cədvəl hazırlamaq</a:t>
            </a:r>
            <a:r>
              <a:rPr lang="en-US" sz="1400"/>
              <a:t> həm vaxtı azaldar, həm də oxumağı asanlaşdırar.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 b="1">
                <a:solidFill>
                  <a:srgbClr val="00B050"/>
                </a:solidFill>
              </a:rPr>
              <a:t>Bu modulu keçəndə nə öyrənəcəyik?</a:t>
            </a:r>
          </a:p>
          <a:p>
            <a:pPr>
              <a:buNone/>
            </a:pPr>
            <a:r>
              <a:rPr lang="en-US" sz="1400"/>
              <a:t>✅ Lazımsız testlərdən qaçaraq </a:t>
            </a:r>
            <a:r>
              <a:rPr lang="en-US" sz="1400" b="1"/>
              <a:t>test ssenarilərini optimallaşdırmaq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✅ Minimum addımla </a:t>
            </a:r>
            <a:r>
              <a:rPr lang="en-US" sz="1400" b="1"/>
              <a:t>maksimum test əhatəsi əldə etmək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✅ Test dizayn texnikalarını real layihələrdə tətbiq etmək.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>
                <a:solidFill>
                  <a:srgbClr val="00B050"/>
                </a:solidFill>
              </a:rPr>
              <a:t>Praktikada necə istifadə edə bilərsən?</a:t>
            </a:r>
          </a:p>
          <a:p>
            <a:r>
              <a:rPr lang="en-US" sz="1400"/>
              <a:t>💡 </a:t>
            </a:r>
            <a:r>
              <a:rPr lang="en-US" sz="1400" b="1"/>
              <a:t>Tapşırıq:</a:t>
            </a:r>
            <a:r>
              <a:rPr lang="en-US" sz="1400"/>
              <a:t> Hər hansı bir </a:t>
            </a:r>
            <a:r>
              <a:rPr lang="en-US" sz="1400" b="1"/>
              <a:t>veb sayt</a:t>
            </a:r>
            <a:r>
              <a:rPr lang="en-US" sz="1400"/>
              <a:t> və ya </a:t>
            </a:r>
            <a:r>
              <a:rPr lang="en-US" sz="1400" b="1"/>
              <a:t>mobil tətbiq</a:t>
            </a:r>
            <a:r>
              <a:rPr lang="en-US" sz="1400"/>
              <a:t> götür.</a:t>
            </a:r>
            <a:br>
              <a:rPr lang="en-US" sz="1400"/>
            </a:br>
            <a:r>
              <a:rPr lang="en-US" sz="1400"/>
              <a:t>📊 </a:t>
            </a:r>
            <a:r>
              <a:rPr lang="en-US" sz="1400" b="1"/>
              <a:t>Cədvəl hazırla:</a:t>
            </a:r>
            <a:r>
              <a:rPr lang="en-US" sz="1400"/>
              <a:t> Hansı test dizayn texnikalarını ona tətbiq edə biləcəyini yaz.</a:t>
            </a:r>
            <a:br>
              <a:rPr lang="en-US" sz="1400"/>
            </a:br>
            <a:r>
              <a:rPr lang="en-US" sz="1400"/>
              <a:t>📂 </a:t>
            </a:r>
            <a:r>
              <a:rPr lang="en-US" sz="1400" b="1"/>
              <a:t>Portfel üçün saxla:</a:t>
            </a:r>
            <a:r>
              <a:rPr lang="en-US" sz="1400"/>
              <a:t> Bu, gələcəkdə sənin </a:t>
            </a:r>
            <a:r>
              <a:rPr lang="en-US" sz="1400" b="1"/>
              <a:t>testçi portfelinə əlavə edilə biləcək dəyərli material olacaq</a:t>
            </a:r>
            <a:r>
              <a:rPr lang="en-US" sz="1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881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ACA27-318E-36FA-E4D1-8F841CE32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4B6C3-5F94-6AD4-E8A3-9125F91C363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55456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12217</TotalTime>
  <Words>252</Words>
  <Application>Microsoft Office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55</cp:revision>
  <dcterms:created xsi:type="dcterms:W3CDTF">2025-02-24T08:05:52Z</dcterms:created>
  <dcterms:modified xsi:type="dcterms:W3CDTF">2025-03-09T13:34:02Z</dcterms:modified>
</cp:coreProperties>
</file>