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04" r:id="rId2"/>
    <p:sldId id="39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E0ECA-4894-ADED-1DD3-F0DEDC1F6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26E01-FA06-6B7D-EE68-0C843084C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02B81-DE40-FD9B-DB98-65DAA564B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C92C4-4641-A775-2805-D0C225D12D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9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AE0F4-E405-DA58-2CFE-DCB995686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572676-42E8-9D4B-2B29-788B049DA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6DECE5-905B-C61A-B4EE-1D28418F9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ADF0C-2A6E-AB46-4277-73BF5D6DC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7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083DC-E638-8FC0-5D41-FE97C3542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52064-E8A9-D5F6-63AB-E2FEF3186001}"/>
              </a:ext>
            </a:extLst>
          </p:cNvPr>
          <p:cNvSpPr txBox="1"/>
          <p:nvPr/>
        </p:nvSpPr>
        <p:spPr>
          <a:xfrm>
            <a:off x="107004" y="158874"/>
            <a:ext cx="1198447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400" b="1" i="0">
                <a:solidFill>
                  <a:srgbClr val="FF0000"/>
                </a:solidFill>
                <a:effectLst/>
                <a:latin typeface="var(--font-stack-heading)"/>
              </a:rPr>
              <a:t>О модуле </a:t>
            </a:r>
            <a:r>
              <a:rPr lang="en-US" sz="1400" b="1" i="0">
                <a:solidFill>
                  <a:srgbClr val="FF0000"/>
                </a:solidFill>
                <a:effectLst/>
                <a:latin typeface="var(--font-stack-heading)"/>
              </a:rPr>
              <a:t>“</a:t>
            </a:r>
            <a:r>
              <a:rPr lang="ru-RU" sz="1400" b="1" i="0">
                <a:solidFill>
                  <a:srgbClr val="FF0000"/>
                </a:solidFill>
                <a:effectLst/>
                <a:latin typeface="var(--font-stack-heading)"/>
              </a:rPr>
              <a:t>Техники тест-дизайна</a:t>
            </a:r>
            <a:r>
              <a:rPr lang="en-US" sz="1400" b="1" i="0">
                <a:solidFill>
                  <a:srgbClr val="FF0000"/>
                </a:solidFill>
                <a:effectLst/>
                <a:latin typeface="var(--font-stack-heading)"/>
              </a:rPr>
              <a:t>”</a:t>
            </a:r>
          </a:p>
          <a:p>
            <a:pPr algn="l">
              <a:buNone/>
            </a:pPr>
            <a:endParaRPr lang="ru-RU" sz="1400" b="1" i="0">
              <a:solidFill>
                <a:srgbClr val="303141"/>
              </a:solidFill>
              <a:effectLst/>
              <a:latin typeface="var(--font-stack-heading)"/>
            </a:endParaRPr>
          </a:p>
          <a:p>
            <a:pPr algn="l">
              <a:buNone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Хорошего тестировщика от плохого отличает умение проектировать оптимальные тесты, которые за минимальное количество шагов обеспечат максимальное тестовое покрытие. Именно для этого используется тест-анализ и тест-дизайн.</a:t>
            </a:r>
          </a:p>
          <a:p>
            <a:pPr algn="l">
              <a:buNone/>
            </a:pPr>
            <a:b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Зачем тестировать все значения из одного диапазона, если они выдают один тот же результат?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Зачем тестировать все параметры, если достаточно проверить только взаимодействие пары из них?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Зачем писать много текста для проверки двух правил, если можно создать одну таблицу и поместить в нее результаты?</a:t>
            </a:r>
            <a:endParaRPr lang="en-US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>
              <a:solidFill>
                <a:srgbClr val="303141"/>
              </a:solidFill>
              <a:latin typeface="Udemy San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400" b="1" i="0">
                <a:solidFill>
                  <a:srgbClr val="00B050"/>
                </a:solidFill>
                <a:effectLst/>
                <a:latin typeface="Udemy Sans"/>
              </a:rPr>
              <a:t>Все это мы научимся делать в новом модуле.</a:t>
            </a:r>
          </a:p>
          <a:p>
            <a:pPr algn="l"/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Не забывайте применять ваши знания на практике и не ограничивайтесь только заданиями из курса. Возьмите любой сайт или мобильное приложение и подумайте: какие техники тест-дизайна вы можете к нему применить, а после создайте таблицу на гугл-диске с идеями и реализацией. После вы сможете использовать это в своем портфолио.</a:t>
            </a:r>
          </a:p>
        </p:txBody>
      </p:sp>
    </p:spTree>
    <p:extLst>
      <p:ext uri="{BB962C8B-B14F-4D97-AF65-F5344CB8AC3E}">
        <p14:creationId xmlns:p14="http://schemas.microsoft.com/office/powerpoint/2010/main" val="3908816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ACA27-318E-36FA-E4D1-8F841CE32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04B6C3-5F94-6AD4-E8A3-9125F91C363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554568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12217</TotalTime>
  <Words>150</Words>
  <Application>Microsoft Office PowerPoint</Application>
  <PresentationFormat>Widescreen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Udemy Sans</vt:lpstr>
      <vt:lpstr>var(--font-stack-heading)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56</cp:revision>
  <dcterms:created xsi:type="dcterms:W3CDTF">2025-02-24T08:05:52Z</dcterms:created>
  <dcterms:modified xsi:type="dcterms:W3CDTF">2025-03-09T13:38:49Z</dcterms:modified>
</cp:coreProperties>
</file>