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21" r:id="rId2"/>
    <p:sldId id="522" r:id="rId3"/>
    <p:sldId id="523" r:id="rId4"/>
    <p:sldId id="531" r:id="rId5"/>
    <p:sldId id="533" r:id="rId6"/>
    <p:sldId id="528" r:id="rId7"/>
    <p:sldId id="529" r:id="rId8"/>
    <p:sldId id="530" r:id="rId9"/>
    <p:sldId id="532" r:id="rId10"/>
    <p:sldId id="534" r:id="rId11"/>
    <p:sldId id="524" r:id="rId12"/>
    <p:sldId id="525" r:id="rId13"/>
    <p:sldId id="526" r:id="rId14"/>
    <p:sldId id="527" r:id="rId15"/>
    <p:sldId id="5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B80EC-D669-BE4D-6C20-A935838BE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F0605-019E-957A-F04E-8243ED9B2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4B59BA-AD6B-B14E-0FF9-CD990BB39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F1F3-6BD0-6C5B-713C-5C6DC3BA9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60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CC9B8-C0FF-4687-A894-68E7BAB9E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34C9E-CA8C-9572-C50B-1E5FB53AF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77AED-EE28-78E8-2321-ABE90D999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03EF1-2FA1-D49A-1605-2C42831B6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E0DB8-C053-7700-97E3-76E4E6CB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A33808-26AB-78FC-2952-3058070E9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D2E20-63A2-AE9A-AC35-C9D04EA56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07574-A5A5-F150-D441-FB1765A8C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FF982-B28C-57C3-D774-8F92B7704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5C141-6BEA-2E61-E75C-02A8274ED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40F48-A850-70F3-F9FA-DD5A54878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6981F-9275-F12B-5995-CCAD21965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539C9-A806-60B5-97CF-2860EE0CB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BE9DA-FB83-7C69-ED06-B7EF29126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1B8FE7-82CC-B542-0553-34E13C52A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7E372-D7E7-ED41-1D47-AF6028D96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30569-EAA1-458D-851D-AA76AD38B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B2239-28E2-1925-6F00-50E0CF9A5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C36686-1214-8964-DD16-26BAB46A0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9F275-F933-10F1-F757-132E9C441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24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9FD08-FB27-BCDD-C3E7-4FBA4C891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501BE-02CA-E557-AAF4-098F0147F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9ADC3-E33B-8B9C-27F7-90F0D10B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49D9C-EB31-B1A4-108A-E38C7A25B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E7E6C-B987-CBA8-A580-F5071BC3B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40799-EF48-5C19-14CE-00C44208B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B213E-1A39-18DE-8556-74B663BED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EB850-BB8A-A9C3-B1FB-C80DC8382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967FE-B4D0-FD89-A9A2-06F6A7411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1BE6B-A590-6AB0-678F-1E8CCDDE1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835F11-D0BA-4E83-9E6D-A3E87BA93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D7AF-119E-0C07-12E8-0C873EFB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7FC68-5667-31B8-80B3-A5EF8B12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44FE9-3091-A708-D874-3492C1657B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0BB25-0FEF-AC82-AA5E-AE990E55B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988C3-8DF3-E943-0941-E2347A2F8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0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9D9D7-9A6E-3B81-A428-642A3AC27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8AAB16-CEB5-15B2-F7FD-E21DFE77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D99CD2-97CD-EF36-348C-502342AB3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CA39E-2C1D-C82D-00AA-27BEE0510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9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B450-E470-8B81-3B46-CA52CF60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5AEFB5-770A-39D8-E754-84CD81006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537A5-D645-799A-2EB7-75A0D03AC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EE195-5AB0-8771-291D-81AA8EC7A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72DD-BD9E-7B85-4E2F-A19A50BBE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1779C-5650-6B0A-C29E-1EB70FDD4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DF4348-E3B7-7006-4501-352E5ACD3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9DC90-01CD-3BF1-65CF-3872DEC78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8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DBB31-EB57-4C7B-6BE5-480E6C96C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67BA1-DA0F-638A-4CD0-B06CFC826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042F4-E613-5B2A-AEC6-387BFA3C9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C9847-9E2C-78CC-7A09-3DCF52CE7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4382-7D25-330B-732F-CF786FF1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279FA9-ED37-E2C8-1948-7598823F2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F17160-459A-EBA4-804C-3C8526717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551AD-3ECD-5CD0-EAD7-1351642D0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1F42F-6608-5FAB-9BA6-7E4AB4B1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4075D-7CC5-B390-3030-2ACF3079787F}"/>
              </a:ext>
            </a:extLst>
          </p:cNvPr>
          <p:cNvSpPr txBox="1"/>
          <p:nvPr/>
        </p:nvSpPr>
        <p:spPr>
          <a:xfrm>
            <a:off x="103761" y="140213"/>
            <a:ext cx="11984477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>
                <a:solidFill>
                  <a:srgbClr val="FF0000"/>
                </a:solidFill>
              </a:rPr>
              <a:t>JQL nədir?</a:t>
            </a:r>
          </a:p>
          <a:p>
            <a:pPr>
              <a:buNone/>
            </a:pPr>
            <a:endParaRPr lang="en-US" sz="1300" b="1"/>
          </a:p>
          <a:p>
            <a:pPr>
              <a:buNone/>
            </a:pPr>
            <a:r>
              <a:rPr lang="en-US" sz="1300" b="1"/>
              <a:t>JQL (Jira Query Language)</a:t>
            </a:r>
            <a:r>
              <a:rPr lang="en-US" sz="1300"/>
              <a:t> — bu, Jira-da tapşırıqları (issues) axtarmaq və filtrləmək üçün xüsusi sorğu dilidir. </a:t>
            </a:r>
            <a:r>
              <a:rPr lang="en-US" sz="1300" b="1"/>
              <a:t>JQL</a:t>
            </a:r>
            <a:r>
              <a:rPr lang="en-US" sz="1300"/>
              <a:t>, SQL-ə bənzəyir, lakin yalnız Jira tapşırıqları (issues) üzərində işləmək üçün nəzərdə tutulub.</a:t>
            </a:r>
          </a:p>
          <a:p>
            <a:pPr>
              <a:buNone/>
            </a:pPr>
            <a:endParaRPr lang="en-US" sz="1300"/>
          </a:p>
          <a:p>
            <a:r>
              <a:rPr lang="en-US" sz="1300"/>
              <a:t>JQL-in əsas məqsədi Jira layihələrində tapşırıqları müəyyən meyarlar üzrə süzgəcdən keçirmək və lazımi məlumatları əldə etməkdir.</a:t>
            </a:r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pPr>
              <a:buNone/>
            </a:pPr>
            <a:r>
              <a:rPr lang="en-US" sz="1300" b="1"/>
              <a:t>Basic və JQL nədir?</a:t>
            </a:r>
          </a:p>
          <a:p>
            <a:r>
              <a:rPr lang="en-US" sz="1300"/>
              <a:t>Jira-da </a:t>
            </a:r>
            <a:r>
              <a:rPr lang="en-US" sz="1300" b="1"/>
              <a:t>Filters</a:t>
            </a:r>
            <a:r>
              <a:rPr lang="en-US" sz="1300"/>
              <a:t> səhifəsinə keçdiyiniz zaman </a:t>
            </a:r>
            <a:r>
              <a:rPr lang="en-US" sz="1300" b="1"/>
              <a:t>Basic</a:t>
            </a:r>
            <a:r>
              <a:rPr lang="en-US" sz="1300"/>
              <a:t> və </a:t>
            </a:r>
            <a:r>
              <a:rPr lang="en-US" sz="1300" b="1"/>
              <a:t>JQL</a:t>
            </a:r>
            <a:r>
              <a:rPr lang="en-US" sz="1300"/>
              <a:t> rejimləri ilə qarşılaşırsınız.</a:t>
            </a:r>
          </a:p>
          <a:p>
            <a:endParaRPr lang="en-US" sz="1300"/>
          </a:p>
          <a:p>
            <a:endParaRPr lang="en-US" sz="1300"/>
          </a:p>
          <a:p>
            <a:pPr>
              <a:buNone/>
            </a:pPr>
            <a:r>
              <a:rPr lang="en-US" sz="1300"/>
              <a:t>🔹 </a:t>
            </a:r>
            <a:r>
              <a:rPr lang="en-US" sz="1300" b="1"/>
              <a:t>Basic Mode</a:t>
            </a:r>
            <a:r>
              <a:rPr lang="en-US" sz="1300"/>
              <a:t> – Qrafik interfeys üzərindən sorğular yaratmağa imkan verir. Burada filtr kriteriyalarını seçmək üçün xüsusi menyular olur.</a:t>
            </a:r>
          </a:p>
          <a:p>
            <a:pPr>
              <a:buNone/>
            </a:pPr>
            <a:endParaRPr lang="en-US" sz="1300"/>
          </a:p>
          <a:p>
            <a:r>
              <a:rPr lang="en-US" sz="1300"/>
              <a:t>🔹 </a:t>
            </a:r>
            <a:r>
              <a:rPr lang="en-US" sz="1300" b="1"/>
              <a:t>JQL Mode</a:t>
            </a:r>
            <a:r>
              <a:rPr lang="en-US" sz="1300"/>
              <a:t> – Daha çevik və kompleks sorğular yazmağa imkan verir. Bu rejim SQL-ə bənzəyən xüsusi sintaksisə malikdir və daha detallı axtarış aparmağa kömək edir.</a:t>
            </a:r>
          </a:p>
          <a:p>
            <a:endParaRPr lang="en-US" sz="1300"/>
          </a:p>
          <a:p>
            <a:endParaRPr lang="en-US" sz="1300"/>
          </a:p>
          <a:p>
            <a:r>
              <a:rPr lang="en-US" sz="1300" b="1"/>
              <a:t>Misal</a:t>
            </a:r>
            <a:r>
              <a:rPr lang="en-US" sz="130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Basic Mode: "Bütün 'High Priority' olan tapşırıqları göstər" → Seçim menyusundan seçilir.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JQL Mode: priority = High → Manual olaraq sorğu yazılır.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r>
              <a:rPr lang="en-US" sz="1400" b="1"/>
              <a:t>JQL Basic Mode-a nisbətən daha güclü və çevikdir</a:t>
            </a:r>
            <a:r>
              <a:rPr lang="en-US" sz="1400"/>
              <a:t>, çünki burada şərtləri daha dəqiq təyin etmək mümkündür.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70904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50BA2-403C-0161-11CB-7B541B43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FD026C-DE46-5F4D-F381-D4237F81304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2526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367A-AC11-DFF0-9C87-07C507A41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7D6219-B70B-6391-734C-B7FE729748D5}"/>
              </a:ext>
            </a:extLst>
          </p:cNvPr>
          <p:cNvSpPr txBox="1"/>
          <p:nvPr/>
        </p:nvSpPr>
        <p:spPr>
          <a:xfrm>
            <a:off x="107004" y="158874"/>
            <a:ext cx="1198447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 b="1"/>
              <a:t>Что такое JQL?</a:t>
            </a:r>
            <a:endParaRPr lang="en-US" sz="1400" b="1"/>
          </a:p>
          <a:p>
            <a:pPr>
              <a:buNone/>
            </a:pPr>
            <a:endParaRPr lang="ru-RU" sz="1400" b="1"/>
          </a:p>
          <a:p>
            <a:pPr>
              <a:buNone/>
            </a:pPr>
            <a:r>
              <a:rPr lang="ru-RU" sz="1400" b="1"/>
              <a:t>JQL (Jira Query Language)</a:t>
            </a:r>
            <a:r>
              <a:rPr lang="ru-RU" sz="1400"/>
              <a:t> — это специальный язык запросов для поиска и фильтрации задач (issues) в Jira.</a:t>
            </a:r>
          </a:p>
          <a:p>
            <a:r>
              <a:rPr lang="ru-RU" sz="1400"/>
              <a:t>JQL похож на SQL, но предназначен исключительно для работы с задачами в Jira. Он позволяет находить нужные задачи по различным критериям.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такое Basic и JQL в Jira?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Когда вы переходите в раздел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вы видите два режима: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Mode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Графический интерфейс, где можно задавать фильтры с помощью выпадающих меню и кнопок.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JQL Mode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Позволяет писать сложные запросы вручную, используя специальный синтаксис, похожий на SQL.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Пример: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Mode: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"Показать все задачи с приоритетом 'High'" → Выбирается через меню.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JQL Mode: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priority = High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Запрос пишется вручную.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JQL более мощный и гибкий, чем Basic Mode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так как позволяет делать более точные запросы.</a:t>
            </a:r>
          </a:p>
          <a:p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273889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E15C-1321-C0CB-8212-F164338AE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0FEE1F-6765-8142-C67D-3FF2E4F3E00B}"/>
              </a:ext>
            </a:extLst>
          </p:cNvPr>
          <p:cNvSpPr txBox="1"/>
          <p:nvPr/>
        </p:nvSpPr>
        <p:spPr>
          <a:xfrm>
            <a:off x="107004" y="158874"/>
            <a:ext cx="119844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Примеры JQL-запросов и их объяснение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a)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created &gt;= -30d ORDER BY created DESC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Объяснение: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Показывает задачи, созданные за последние 30 дней.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 BY created DESC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сортирует результаты по дате создания в порядке убывания (от новых к старым).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order by created asc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Объяснение: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Сортирует задачи по дате создания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в порядке возрастания (от старых к новым).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Ascending (по возрастанию)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priority =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Объяснение: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Показывает только задачи с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высоким приоритетом (High priority)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priority = High and reporter = 610b976f75ad96006945454e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Объяснение: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Показывает задачи с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высоким приоритетом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priority = High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 созданные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конкретным пользователем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reporter = 610b976f75ad96006945454e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Значение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reporter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это ID пользователя или его логин в системе.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2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E694A-3D5D-44C0-F3B3-0DE2BC12B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BAEC3-BAE4-4A38-0C44-9BD23870A068}"/>
              </a:ext>
            </a:extLst>
          </p:cNvPr>
          <p:cNvSpPr txBox="1"/>
          <p:nvPr/>
        </p:nvSpPr>
        <p:spPr>
          <a:xfrm>
            <a:off x="107004" y="158874"/>
            <a:ext cx="11984477" cy="350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Документация по JQL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вся документация по JQL доступна в официальном справочнике Jira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Вы можете изучить полный список JQL-операторов и функций по следующим ссылкам: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/>
              <a:t>https://support.atlassian.com/jira-work-management/docs/use-advanced-search-with-jira-query-language-jql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документации описаны: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Различные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JQL-операторы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 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и т. д.)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✅ Функции для работы с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датами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now()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startOfWeek()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endOfMonth()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и т. д.)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✅ Примеры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сложных JQL-запросов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фильтрации задач.</a:t>
            </a:r>
          </a:p>
        </p:txBody>
      </p:sp>
    </p:spTree>
    <p:extLst>
      <p:ext uri="{BB962C8B-B14F-4D97-AF65-F5344CB8AC3E}">
        <p14:creationId xmlns:p14="http://schemas.microsoft.com/office/powerpoint/2010/main" val="194994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09A38-83E5-938B-EC06-573CD568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A596E5-3E4A-D70E-9DE7-D14F69C6C10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1687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3D3AD-2FCC-5FB0-FFAC-7E2E0C2BD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7A1B11-A24E-ED8E-79DD-1307D51FF2DF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4869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52F5E-20B6-37DF-D3AA-92F3E990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BD10D7-8025-236F-3BBE-D28F9B0285C9}"/>
              </a:ext>
            </a:extLst>
          </p:cNvPr>
          <p:cNvSpPr txBox="1"/>
          <p:nvPr/>
        </p:nvSpPr>
        <p:spPr>
          <a:xfrm>
            <a:off x="103761" y="81930"/>
            <a:ext cx="11984477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>
                <a:solidFill>
                  <a:srgbClr val="FF0000"/>
                </a:solidFill>
              </a:rPr>
              <a:t>JQL əmrləri və izahları</a:t>
            </a:r>
          </a:p>
          <a:p>
            <a:pPr>
              <a:buNone/>
            </a:pPr>
            <a:endParaRPr lang="en-US" sz="1300" b="1"/>
          </a:p>
          <a:p>
            <a:r>
              <a:rPr lang="en-US" sz="1300"/>
              <a:t>JQL-dən istifadə edərək, Jira-da müxtəlif sorğular işlədə bilərsiniz.</a:t>
            </a:r>
          </a:p>
          <a:p>
            <a:endParaRPr lang="en-US" sz="1300"/>
          </a:p>
          <a:p>
            <a:endParaRPr lang="en-US" sz="130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created &gt;= -30d ORDER BY created DESC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İzah: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 30 gün ərzində yaradılmış tapşırıqları (issues) göstərir.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 BY created DESC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nəticələri yaradılma tarixinə görə azalan sırada (ən yenidən ən köhnəyə) sıralayır.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order by created asc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İzah: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Tapşırıqları yaradılma tarixinə 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görə artan sırada (ən köhnədən ən yeniyə) sıralayır.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ASC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Ascending (artan sıra)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deməkdir.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priority =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İzah: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Yalnız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(Yüksək) prioriteti olan tapşırıqları göstərir.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300"/>
          </a:p>
          <a:p>
            <a:endParaRPr lang="en-US" sz="13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priority = High and reporter = 610b976f75ad96006945454e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İzah: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priority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olan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(hesabatı göndərən şəxs)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610b976f75ad96006945454e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olan tapşırıqları göstərir.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Burada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reporter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dəyəri user ID və ya istifadəçi adı ola bilər.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4E3DE-29D6-2D7B-5895-9053FAFA2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D65AD-5A3E-CAE1-4DC4-0E8A080332A9}"/>
              </a:ext>
            </a:extLst>
          </p:cNvPr>
          <p:cNvSpPr txBox="1"/>
          <p:nvPr/>
        </p:nvSpPr>
        <p:spPr>
          <a:xfrm>
            <a:off x="107004" y="158874"/>
            <a:ext cx="119844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JQL Dokumentasiyası</a:t>
            </a:r>
          </a:p>
          <a:p>
            <a:pPr>
              <a:buNone/>
            </a:pPr>
            <a:endParaRPr lang="en-US" sz="1400" b="1"/>
          </a:p>
          <a:p>
            <a:r>
              <a:rPr lang="en-US" sz="1400"/>
              <a:t>Bəli, </a:t>
            </a:r>
            <a:r>
              <a:rPr lang="en-US" sz="1400" b="1"/>
              <a:t>JQL əmrləri Jira rəsmi dokumentasiyasında var</a:t>
            </a:r>
            <a:r>
              <a:rPr lang="en-US" sz="1400"/>
              <a:t>. Jira-da istifadə edilə bilən bütün JQL operatorları və funksiyalarını aşağıdakı linkdən öyrənə bilərsiniz:</a:t>
            </a:r>
          </a:p>
          <a:p>
            <a:endParaRPr lang="en-US" sz="1400"/>
          </a:p>
          <a:p>
            <a:r>
              <a:rPr lang="en-US" sz="1400"/>
              <a:t>https://support.atlassian.com/jira-work-management/docs/use-advanced-search-with-jira-query-language-jql</a:t>
            </a:r>
          </a:p>
          <a:p>
            <a:endParaRPr lang="en-US" sz="1400"/>
          </a:p>
          <a:p>
            <a:endParaRPr lang="en-US" sz="1400"/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dokumentasiyada: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Müxtəlif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JQL operatorları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 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və s.)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Müxtəlif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tarix funksiyaları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now()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startOfWeek()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endOfMonth()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və s.)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Kompleks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JQL sorğuları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yazmaq üçün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müxtəlif nümunələr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var. 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7407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F05CA-2672-CC0A-1562-793DE293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C9AD52-D721-5E64-8B97-694457599B87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4465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A8F7E-B413-932A-A130-5D6EF189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FC9166-6666-5A1B-4382-16C5EFE1EF37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8160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BA38C-32B1-6B81-BDC0-D732148CE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9D75C9-480C-00C1-99B1-3AD49480D55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A458C-213A-4EA5-B061-90361198E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647"/>
            <a:ext cx="12192000" cy="57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4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D222A-EF6F-703C-3CEF-5CD314FF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2244B-D419-EBA6-C7C6-25C5A721A6B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1F06C-CA4B-18EC-DF84-566120E22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703"/>
            <a:ext cx="12192000" cy="62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2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16E46-9F76-27EE-DF05-3CBA8B5E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ECF3AB-5BD8-5879-A349-A72EC46BD88A}"/>
              </a:ext>
            </a:extLst>
          </p:cNvPr>
          <p:cNvSpPr txBox="1"/>
          <p:nvPr/>
        </p:nvSpPr>
        <p:spPr>
          <a:xfrm>
            <a:off x="103761" y="158873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7A485-5E19-4557-D339-FBE5B264F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261"/>
            <a:ext cx="12192000" cy="63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4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99A33-E930-3EB0-3457-056A4C3EC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52DD21-2D4F-41FC-00F2-0BBD699DB1F9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240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24519</TotalTime>
  <Words>817</Words>
  <Application>Microsoft Office PowerPoint</Application>
  <PresentationFormat>Widescreen</PresentationFormat>
  <Paragraphs>150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271</cp:revision>
  <dcterms:created xsi:type="dcterms:W3CDTF">2025-02-24T08:05:52Z</dcterms:created>
  <dcterms:modified xsi:type="dcterms:W3CDTF">2025-04-01T16:55:37Z</dcterms:modified>
</cp:coreProperties>
</file>