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98" r:id="rId2"/>
    <p:sldId id="599" r:id="rId3"/>
    <p:sldId id="600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01" r:id="rId17"/>
    <p:sldId id="602" r:id="rId18"/>
    <p:sldId id="615" r:id="rId19"/>
    <p:sldId id="616" r:id="rId20"/>
    <p:sldId id="6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E9BE3-4975-CEBE-934F-7893ABF9A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B6BB3-8DCE-9B7E-6BE4-FB3C570F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3CDD4-D947-034E-1662-0EBD738AB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6F9BF-F076-318C-C518-1755880C4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45D4-77AA-162E-CD37-2CA17CEEB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3BDD7-146B-C3AC-987B-307DC906C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136E9B-5B98-9C95-40FB-F74C44654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C200C-C6EA-16B1-259C-96B201507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4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69CA-27F0-B5C7-1C32-26EF5546E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C6104-67D2-F6BB-6276-CE7EC287A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9088D-E99D-0EEB-43A2-2CEF73A6D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AA1E2-E8F5-F18F-1A34-CE01D9898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F738B-E914-58B5-AA0A-A51672925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F1D28-4FA5-5900-045F-529F599E1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B8DFA-A4C4-AB7E-A570-62E4A6186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D91CC-BD72-4B04-8C7D-2F667376C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6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B8A60-6B6E-3EE8-5459-BECE5C11F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690EFB-EB5D-22BD-ED51-B12DA3EF6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45317D-28A0-6D5C-3F3B-FE596AA14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76186-31B9-B1AB-EB44-59111F680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9BD26-8595-4CB9-8B2C-F53DC1356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2B41DA-DD93-09E6-C144-F1F25CAB5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4E4595-AFEC-1101-983C-B228B9FB3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B2A2F-E478-5B22-57AB-5C5E9197F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7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0F2C1-036C-E0EC-7316-315997362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5942D-A151-D1B5-7181-E4EA9D949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8CFA6B-43E2-5CE1-E569-40867FDD1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843FD-BCB2-C0B9-A893-E5BD833D1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9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87AB6-6FCF-1321-7AF3-DAAAAEAA6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2624C8-36C2-A937-89FC-8C20C48B3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A39EB7-BF46-B367-4201-8CF16B27F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F92ED-EA75-321F-BCE2-2B571B25B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3AEA3-0DC4-2223-74F8-2DC24350D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D53A9-D431-4297-0C1B-D468EB17C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5AD03A-4B50-B6EB-7F0A-0FCD7D7CD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A2058-98F0-EBC5-8A4C-B4E67E85F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74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A4377-4714-F211-511E-1A16AD4CC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EF52E-AC1B-D889-E12C-EE6210B5D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C9A6C1-5B08-3D6A-D5D2-08BE9ECE8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8F239-75C1-02C3-73E8-D1FAB33A1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AEC12-459C-B8FE-9C53-B9A1EAAF2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1E7B0-FB75-5D08-D291-729EC517A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602D9-176F-ED99-A1BB-4E61A8152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4B7FC-D56D-C651-ECB1-9FC3D31E1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628FB-AE07-55EF-C1F6-6019819A2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2314C-1850-7A7A-3057-BBE29BB63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44795D-B29D-74A4-79CA-68FF8EA69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5892D-40F2-7D84-EA33-E2EBB075A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25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4C43B-2E7E-F68E-3A4C-B064BFFF8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6AC61-91E3-8229-0C0D-FE0D7CAF2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AFC503-366E-C0C2-F297-B205D8275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8DAEA-D80E-FB23-5D4B-3ED8F192A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74DA8-1871-7A05-BEDE-C551452D0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39667-B8B1-419A-2BC0-5CBFC6590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A4059F-E41C-BF0D-386E-EADC22CA3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A8619-734A-790F-A67A-187ADCF9A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AFD1C-8235-E7D2-87A2-031B1C251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0859C-1E66-BB2E-F9CA-417BA095A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9957EC-A089-FEEE-7360-A93878440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86726-2319-6F3E-B5ED-EF61FCA8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7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D1083-B43C-3DA5-CBC9-C8D29B5EE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9AA62-C766-3E6E-DEA5-7228A8FDF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CD5AA-EC13-8127-9731-80080B7F1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EF8FF-B5CB-962C-9F31-C6C271967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4794C-EBD3-A74F-9122-FB7A13B5C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A9C986-9AFF-9A5B-7A34-843FFACB2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FC8C81-BF44-8524-B7B4-664405C1B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A59F8-C45F-83D6-1A27-30D43217C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A5F20-6DAF-D814-6522-89CB7C7AD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8BD1A3-F668-A8B7-F22F-DD612D763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8D7E77-CEB3-025E-FCF9-D9711D65F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668F4-65E1-67A1-FC22-BD23B905B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B872-D8E7-56DA-DE53-8428F76C5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6AB5D3-BF11-9655-DC24-38BB5E0B2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B4BFA-F58C-FD79-F3D4-6277AB8E7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3D0D9-DF31-E1FC-EE3D-582788868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25B1D-C542-4153-C830-0E238CDB8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E3358D-41D6-E48E-E70F-7EA43B1FE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D942E4-99C1-607E-0080-82011E12C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5D9D1-7262-B712-6AF4-3D179A9B7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qa.stud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204DC-8343-B168-83E6-24E172584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C591BE-3F1B-BA4D-2A30-3AF577262670}"/>
              </a:ext>
            </a:extLst>
          </p:cNvPr>
          <p:cNvSpPr txBox="1"/>
          <p:nvPr/>
        </p:nvSpPr>
        <p:spPr>
          <a:xfrm>
            <a:off x="103761" y="121552"/>
            <a:ext cx="1198447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Задание: Работа в </a:t>
            </a:r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DevTools</a:t>
            </a:r>
          </a:p>
          <a:p>
            <a:pPr algn="l"/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60 минута на выполнение</a:t>
            </a: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Инструкции к заданию</a:t>
            </a: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Предлагаю закрепить изучение инструмента DevTools в </a:t>
            </a:r>
            <a:r>
              <a:rPr lang="ru-RU" sz="1600" b="0" i="0">
                <a:solidFill>
                  <a:srgbClr val="6D28D2"/>
                </a:solidFill>
                <a:effectLst/>
                <a:latin typeface="Udemy Sans"/>
                <a:hlinkClick r:id="rId3"/>
              </a:rPr>
              <a:t>данном тренажере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. (  </a:t>
            </a: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https://devtools.qa.studio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  )</a:t>
            </a:r>
          </a:p>
          <a:p>
            <a:pPr algn="l">
              <a:buNone/>
            </a:pPr>
            <a:b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Данное задание проверяется автоматически на странице тренажера.</a:t>
            </a:r>
          </a:p>
          <a:p>
            <a:pPr algn="l">
              <a:buNone/>
            </a:pPr>
            <a:b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Сейчас это стороннее решение из открытого доступа. В будущем, планирую разработать такой тренажер специально для курса.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29571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AF3E-969B-DBE8-7B31-9EC8EE15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AD2F7-56D9-720A-C054-B3E4A03D7C3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8D51A-D965-795F-5A87-BB780E9ED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027"/>
            <a:ext cx="12192000" cy="63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7140B-F5B7-906E-13C9-21629CAF7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F14EAB-1E57-0303-1D98-C5B500D17FF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61143-AD91-5684-6A75-D955A9488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890"/>
            <a:ext cx="12192000" cy="631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2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8B02C-623A-F195-73A6-09CB4BFCD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39BF0-5EB2-02AC-EF03-7EDE995D3E6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176E2-FB34-93E4-2091-D67B14D44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11"/>
            <a:ext cx="12192000" cy="636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6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F6FE0-ADB6-3C67-CC68-B1EC578C0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BDAE85-23EF-0C09-0A4E-8878F88BF86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16796-8307-A7EC-56DE-5C971FBCF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219"/>
            <a:ext cx="12192000" cy="63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1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F4C2F-63DD-F2F6-6793-E3BA08C5D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6199F-AE61-C4D3-C7D7-D77030C5AFA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AA607-DD17-602B-DCB8-C4E724782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230"/>
            <a:ext cx="12192000" cy="60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AC5C5-6D79-64D1-C6F0-EF03C224C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809C77-39E1-C650-77B2-1748EC8A2BA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04208-32C4-55A2-C3EF-293064715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04" y="0"/>
            <a:ext cx="6149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9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D44FD-5507-CDD4-732A-1159D6B5E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116D0D-E77D-7B29-C12B-923CBDB102C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CD606-CB89-1638-70DA-46884A9A1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49" y="0"/>
            <a:ext cx="6200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2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E3006-2BA7-B3EA-3FC5-D7ABD8FB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CF28FE-39EA-A56E-335E-0D07FF6C90F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973B7-4B85-0FBB-543B-BE15D4B69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45" y="0"/>
            <a:ext cx="8104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0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256A9-AFEE-89CC-C368-0636C4367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FDC9C-F2FF-9FEA-B983-08462F1928A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7265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47963-ABE4-46AE-629E-3AEFF7AC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9EE4DF-54D3-76AB-44CF-5A0F23CAA70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8850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53FA6-1E1D-4CE4-07A4-295435912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9B4A89-3B07-B664-B695-70B969E6C8E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DA4F3-5902-F783-2E5D-97421C59B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18681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28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03202-42CC-4D37-F092-8B8B2454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C1ABC4-5745-5EB9-0361-A42A6BBD1AA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0281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861D7-4989-D6F2-DFEB-B96F1F90C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9F8481-4EEC-E34E-F158-985FEF64D43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045EB-2A5C-7950-48E2-8E7912495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33" y="0"/>
            <a:ext cx="692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2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D01DA-53C2-7F78-5965-1134CAE6D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A382-5A89-27B6-8F55-A0C3F7D783B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C7020-F087-0E14-91E0-5B2FA357E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8" y="0"/>
            <a:ext cx="7448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643EE-4BB5-B480-0333-6805784DF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DFF7AA-F568-DCF4-6722-0506E583745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F30CE-102D-9B65-754A-DBD691C61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" y="0"/>
            <a:ext cx="12096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2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71307-11D7-2EAE-5DFB-BD9D7F101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C50079-91BD-D6C4-05FB-BD3963ED11B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79D9B-FA9A-9064-E344-323DB5FA2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8"/>
            <a:ext cx="12192000" cy="68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0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78111-41A5-F848-3226-FA1D09AD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EF657-E569-0638-8743-D8E031DFF9E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B9E60-6A7A-01D3-6832-E9C15E525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" y="0"/>
            <a:ext cx="12103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0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C0944-63A0-FB0D-98BC-CC12A9B35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CA94C6-80EC-779F-E6E1-B17771ADD478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1944D-6465-9188-A3C5-B48AEAC00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" y="0"/>
            <a:ext cx="12079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D8599-5C88-0F67-0851-E92DF548E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90D8C-937B-F83C-B46A-6776AD15505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831C3-55EA-5F31-1731-5948D2734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027"/>
            <a:ext cx="12192000" cy="63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3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28354</TotalTime>
  <Words>99</Words>
  <Application>Microsoft Office PowerPoint</Application>
  <PresentationFormat>Widescreen</PresentationFormat>
  <Paragraphs>52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386</cp:revision>
  <dcterms:created xsi:type="dcterms:W3CDTF">2025-02-24T08:05:52Z</dcterms:created>
  <dcterms:modified xsi:type="dcterms:W3CDTF">2025-04-07T13:45:09Z</dcterms:modified>
</cp:coreProperties>
</file>