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412" r:id="rId2"/>
    <p:sldId id="413" r:id="rId3"/>
    <p:sldId id="414" r:id="rId4"/>
    <p:sldId id="415" r:id="rId5"/>
    <p:sldId id="416" r:id="rId6"/>
    <p:sldId id="417" r:id="rId7"/>
    <p:sldId id="418" r:id="rId8"/>
    <p:sldId id="419" r:id="rId9"/>
    <p:sldId id="420" r:id="rId10"/>
    <p:sldId id="421" r:id="rId11"/>
    <p:sldId id="422" r:id="rId12"/>
    <p:sldId id="42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98" d="100"/>
          <a:sy n="9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49516-0CD3-3223-3A44-918F3657E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6116C2-6775-594F-E078-1805B2A7A2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21367C-FB5A-886B-61AB-FF4889623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3A31A5-A63B-109B-C70C-8E51CEB00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0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9A448-0202-0F6D-D3CA-352689471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E32B58-C595-1889-0B48-8BDBAAEDA7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B1924-3151-3681-CE2C-9A5F2EDD6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D7FC9-14FA-43CE-06B0-306EB39D18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3115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85921-C7F6-7AF8-73F0-397D8998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BF57A5-81B0-B8AE-5EC0-D9E9BF99D5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E0922E-F04E-2976-390F-E9E9CA130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1584F9-4CD2-4D98-7A18-4BCAE60F85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040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0DA99B-4326-75D5-FE8E-1F669C572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B214F-DDDF-B60F-9CCE-CBEE5B7C98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E9EB48-C7CF-6D9C-CD48-4FC4A0EF0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49B0DE-DC49-E848-B7BD-C8109BF793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400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183-5CE1-A21E-BFDF-9EB8AFE17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D3D814-CEAB-7E24-87B7-53E903F5AF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D3087A-A117-0A02-77C4-1B404C98F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B5900-6364-4878-5365-9893DE2BAB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22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29466-C2FB-E6B9-E79E-E5DC6ED34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0A7397-3EF0-4827-F9BA-F3F440BF46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EBADA-F923-70B7-C9CE-3DF6CDF29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AC2FDF-1132-806B-70FC-442F341ED9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347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D4A2F-6874-A2AF-594D-374134243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DD884-5C17-56D8-7D7E-E69D5A7EB5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BA2279-C187-FB5E-5470-DF45288EF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FC25-9B30-D672-B068-0FE000B71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8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31C25-C454-3F02-952B-8581251F2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3E4D73-8464-2C12-7D17-E49159AE95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D72419-E560-DEEF-A944-B444853310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294BF-5795-5B9A-811F-41FBB9DAD7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3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958BE-E240-C3A1-6545-810C8A2F9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6D4A69-6252-D1C1-6D5C-515B62B06C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297C8F-948C-ADF5-0A0C-F3080F9E92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66B30-C871-0739-5475-0B3D8F3BD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01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06C66-D98B-22C8-BDAB-F381AA6D5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1A73DB-316F-9C56-F36B-C3DA72800E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A9BAAA-A7D5-1F6A-B21B-81F4F6F06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946A8A-E2DA-75EF-8C8E-ACF7C9D82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013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CB68B-D98D-2185-B0EF-29F470F4F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D0010D-0A58-235A-9150-0529F20563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D8DAD8-B6DC-6517-F1D6-A74FB8269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62549C-1398-C4C8-D25A-5B2C2DEAC3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94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47533-2CFE-E98C-A3D9-2105B6038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8AD1E3-8F2F-CC2A-3F25-38E05BE9F8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CEA36E-DD00-A77C-9E21-1C51293399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317C05-8891-3381-99CB-51081F5F89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5C5D4-0E6C-DE8B-1860-CB34A0BA2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5DE110-665D-F26B-8AFC-C01ABA35F713}"/>
              </a:ext>
            </a:extLst>
          </p:cNvPr>
          <p:cNvSpPr txBox="1"/>
          <p:nvPr/>
        </p:nvSpPr>
        <p:spPr>
          <a:xfrm>
            <a:off x="107004" y="158874"/>
            <a:ext cx="11984477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FF0000"/>
                </a:solidFill>
                <a:effectLst/>
                <a:latin typeface="var(--font-stack-heading)"/>
              </a:rPr>
              <a:t>О модуле "Тестовая документация“</a:t>
            </a:r>
            <a:endParaRPr lang="en-US" sz="1600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Несмотря на кажущуюся простоту, писать качественную тестовую документацию умеют немногие, даже специалисты с опытом этим грешат.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 данном модуле мы будем учиться создавать чек-лист, тест-кейсы, отчеты о дефекте, а также поверхностно затронем тест-план, тестовую стратегию, отчеты по результатам тестирования (новички редко участвуют в их создании, но бывают разные кейсы).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1">
                <a:solidFill>
                  <a:srgbClr val="00B050"/>
                </a:solidFill>
                <a:effectLst/>
                <a:latin typeface="Udemy Sans"/>
              </a:rPr>
              <a:t>На что стоит обратить внимание в первую очередь?</a:t>
            </a:r>
            <a:endParaRPr lang="en-US" sz="1600" b="0" i="1">
              <a:solidFill>
                <a:srgbClr val="00B050"/>
              </a:solidFill>
              <a:effectLst/>
              <a:latin typeface="Udemy Sans"/>
            </a:endParaRPr>
          </a:p>
          <a:p>
            <a:pPr algn="l"/>
            <a:endParaRPr lang="en-US" sz="1600" i="1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Структура и обязательные атрибуты.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Большинство ошибок возникает по причине невнимательности, хотя каждый атрибут очень важен.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Заголовки.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У каждого вида документации есть свои требования к заголовкам. Короткое название проверки из чек-листа не подходит для тест-кейса. Заголовок кейса не подходит для баг-репорта, так как несет совсем другую функцию.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Особенности использования систем для хранения документации. 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Вы должны научиться не только создавать документацию в специальных инструментах, но без проблем находить ее и понимать, на каких этапах SDLC она используется.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Помните, что ваша документация создается для команды, а не только для вас. Поэтому она должна быть понятная и не порождать новые вопросы.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Я всегда советую давать первые версии ваших кейсов, чек-листов и баг-репортов друзьям и близким на проверку. Если они не смогут воспроизвести все действия из нее, значит вы делаете что-то не так :)</a:t>
            </a:r>
          </a:p>
        </p:txBody>
      </p:sp>
    </p:spTree>
    <p:extLst>
      <p:ext uri="{BB962C8B-B14F-4D97-AF65-F5344CB8AC3E}">
        <p14:creationId xmlns:p14="http://schemas.microsoft.com/office/powerpoint/2010/main" val="35650457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7A8-6A2B-423B-45D5-D0BB2F6ED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8C5845-1283-CFC6-DDFB-2DE42FF2F681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07032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F53F-A5C9-CF3C-628A-128BCA6A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518A6C-EE62-8277-C8B1-6F73C0979056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579629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41AE5-F6A7-33A6-57F0-B736E4186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D165CB-4F91-BD43-C8F9-E7E5CA4FE33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079412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03A1D-69F0-8AAB-6124-E0631805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3579443-84E9-0EF9-F05A-3BCF973E7034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944030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AB38-B07B-8FD0-1B58-D378906B9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E3B6A3-CBBD-EF29-5F8E-25BC3FD162AA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61898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01E9D-2B79-FB3F-CC73-18B1140FBF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D571608-34FF-7EE1-CE6C-6A95AD571003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47272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F4775-28F2-E83E-3965-33E998991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BA4D30-F4A0-67E2-4274-C630A479881B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87929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16B8B-4D59-91AA-1F4F-585472ED5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B7FDF7B-A4F2-A7F9-757F-C750E7304FB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835508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7B7990-2EF8-7BCF-B5A3-ACC80E75D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20D508C-AE2A-7981-CAA6-E3D44565C042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286556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38A19-1347-E297-3E83-3224CC86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813407-F27F-2FCF-333F-7409E66C05EC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277462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9115-FE86-B914-F60A-EA198A5FB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16EF1F9-7E65-C431-A762-0B61CB5F0EBF}"/>
              </a:ext>
            </a:extLst>
          </p:cNvPr>
          <p:cNvSpPr txBox="1"/>
          <p:nvPr/>
        </p:nvSpPr>
        <p:spPr>
          <a:xfrm>
            <a:off x="107004" y="158874"/>
            <a:ext cx="119844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az-Latn-AZ" sz="1600">
                <a:solidFill>
                  <a:srgbClr val="303141"/>
                </a:solidFill>
                <a:latin typeface="Udemy Sans"/>
              </a:rPr>
              <a:t>.</a:t>
            </a:r>
            <a:endParaRPr lang="az-Latn-AZ" sz="1600" i="0">
              <a:solidFill>
                <a:srgbClr val="303141"/>
              </a:solidFill>
              <a:effectLst/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1079146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14587</TotalTime>
  <Words>246</Words>
  <Application>Microsoft Office PowerPoint</Application>
  <PresentationFormat>Widescreen</PresentationFormat>
  <Paragraphs>42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74</cp:revision>
  <dcterms:created xsi:type="dcterms:W3CDTF">2025-02-24T08:05:52Z</dcterms:created>
  <dcterms:modified xsi:type="dcterms:W3CDTF">2025-03-20T05:37:04Z</dcterms:modified>
</cp:coreProperties>
</file>