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9" r:id="rId2"/>
    <p:sldId id="410" r:id="rId3"/>
    <p:sldId id="413" r:id="rId4"/>
    <p:sldId id="4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FA5E-54B6-E12B-9589-35C960DE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A4088-D3D7-B679-0D73-0BED641CC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0CDCC-E1AF-93CE-B8FA-6B6C9F90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85DF-58CE-3433-975B-23AD0EB11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183-5CE1-A21E-BFDF-9EB8AFE1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3D814-CEAB-7E24-87B7-53E903F5A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3087A-A117-0A02-77C4-1B404C98F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5900-6364-4878-5365-9893DE2BA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D335C-D33D-65FE-866F-B732EEEA7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5210-C623-1EEF-07ED-57CB332A0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0DF83-B7BC-9A48-A84F-96723091D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7E54EA-26CA-B520-40D5-268C1E569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3761" y="188057"/>
            <a:ext cx="119844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b="1" i="0">
                <a:solidFill>
                  <a:srgbClr val="FF0000"/>
                </a:solidFill>
                <a:effectLst/>
                <a:latin typeface="var(--font-stack-heading)"/>
              </a:rPr>
              <a:t>Тест-план, тест-стратегия. Конспект</a:t>
            </a:r>
            <a:endParaRPr lang="en-US" b="1" i="0">
              <a:solidFill>
                <a:srgbClr val="FF0000"/>
              </a:solidFill>
              <a:effectLst/>
              <a:latin typeface="var(--font-stack-heading)"/>
            </a:endParaRPr>
          </a:p>
          <a:p>
            <a:pPr algn="l">
              <a:buNone/>
            </a:pPr>
            <a:endParaRPr lang="en-US" b="1">
              <a:solidFill>
                <a:srgbClr val="303141"/>
              </a:solidFill>
              <a:latin typeface="var(--font-stack-heading)"/>
            </a:endParaRPr>
          </a:p>
          <a:p>
            <a:pPr algn="l">
              <a:buNone/>
            </a:pPr>
            <a:endParaRPr lang="ru-RU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>
              <a:buNone/>
            </a:pP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​</a:t>
            </a: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Тест-план</a:t>
            </a:r>
            <a:br>
              <a:rPr lang="ru-RU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План тестирования (test plan) </a:t>
            </a:r>
            <a:r>
              <a:rPr lang="ru-RU" b="0" i="0">
                <a:solidFill>
                  <a:srgbClr val="303141"/>
                </a:solidFill>
                <a:effectLst/>
                <a:latin typeface="Udemy Sans"/>
              </a:rPr>
              <a:t>- документация, описывающая цели тестирования, которые должны быть достигнуты, средства и график их достижения, организованная для координации тестовой деятельности.</a:t>
            </a:r>
            <a:endParaRPr lang="en-US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Виды тест-плана</a:t>
            </a:r>
            <a:endParaRPr lang="ru-RU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7AA4E-98ED-EB0B-761F-58104CC76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64" y="2583271"/>
            <a:ext cx="5926487" cy="408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69F4C-AA03-B3EB-25E7-82CF5846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E206F-524C-CF5A-A57D-D007D6E9C73C}"/>
              </a:ext>
            </a:extLst>
          </p:cNvPr>
          <p:cNvSpPr txBox="1"/>
          <p:nvPr/>
        </p:nvSpPr>
        <p:spPr>
          <a:xfrm>
            <a:off x="107004" y="158874"/>
            <a:ext cx="11984477" cy="6046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ru-RU" sz="2000" b="1" i="0">
                <a:solidFill>
                  <a:srgbClr val="303141"/>
                </a:solidFill>
                <a:effectLst/>
                <a:latin typeface="Udemy Sans"/>
              </a:rPr>
              <a:t>Структура тест-плана</a:t>
            </a:r>
            <a:endParaRPr lang="en-US" sz="20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lnSpc>
                <a:spcPct val="150000"/>
              </a:lnSpc>
              <a:buNone/>
            </a:pPr>
            <a:endParaRPr lang="ru-RU" sz="20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Цель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purpose)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Области, подвергаемые тестированию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features to be tested)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Области, не подвергаемые тестированию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features not to be tested)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Тестовая стратегия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test strategy) </a:t>
            </a: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и подходы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test approach)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Критерии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criteria). </a:t>
            </a: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Чаще всего это критерии начала и завершения тестирования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Ресурсы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resources): </a:t>
            </a: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программные, аппаратные, человеческие, финансовые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Расписание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test schedule)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Роли и ответственность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roles and responsibility)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Оценка рисков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risk evaluation)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Документация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documentation)</a:t>
            </a:r>
          </a:p>
          <a:p>
            <a:pPr indent="631825" algn="l">
              <a:lnSpc>
                <a:spcPct val="150000"/>
              </a:lnSpc>
              <a:buFont typeface="+mj-lt"/>
              <a:buAutoNum type="arabicPeriod"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Метрики (</a:t>
            </a:r>
            <a:r>
              <a:rPr lang="en-US" sz="2000" b="0" i="0">
                <a:solidFill>
                  <a:srgbClr val="303141"/>
                </a:solidFill>
                <a:effectLst/>
                <a:latin typeface="Udemy Sans"/>
              </a:rPr>
              <a:t>metrics) - </a:t>
            </a: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числовые характеристики показателей качества</a:t>
            </a:r>
          </a:p>
        </p:txBody>
      </p:sp>
    </p:spTree>
    <p:extLst>
      <p:ext uri="{BB962C8B-B14F-4D97-AF65-F5344CB8AC3E}">
        <p14:creationId xmlns:p14="http://schemas.microsoft.com/office/powerpoint/2010/main" val="194426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03A1D-69F0-8AAB-6124-E0631805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79443-84E9-0EF9-F05A-3BCF973E7034}"/>
              </a:ext>
            </a:extLst>
          </p:cNvPr>
          <p:cNvSpPr txBox="1"/>
          <p:nvPr/>
        </p:nvSpPr>
        <p:spPr>
          <a:xfrm>
            <a:off x="107004" y="158874"/>
            <a:ext cx="119844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Примеры критериев начала и завершения тестирования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1">
                <a:solidFill>
                  <a:srgbClr val="303141"/>
                </a:solidFill>
                <a:effectLst/>
                <a:latin typeface="Udemy Sans"/>
              </a:rPr>
              <a:t>Entry criteria:</a:t>
            </a:r>
            <a:endParaRPr lang="ru-RU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indent="233363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Выход билда для тестирования</a:t>
            </a:r>
          </a:p>
          <a:p>
            <a:pPr indent="233363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100% требований и мокапов утверждены и проверены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1">
                <a:solidFill>
                  <a:srgbClr val="303141"/>
                </a:solidFill>
                <a:effectLst/>
                <a:latin typeface="Udemy Sans"/>
              </a:rPr>
              <a:t>Exit criteria:</a:t>
            </a:r>
            <a:endParaRPr lang="ru-RU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indent="233363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Выполнение более 80 % запланированных на итерацию тест-кейсов</a:t>
            </a:r>
          </a:p>
          <a:p>
            <a:pPr indent="233363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Исправлено 100% критических багов</a:t>
            </a:r>
          </a:p>
          <a:p>
            <a:pPr indent="233363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Автоматизированно 80% регрессионных тест-кейсов</a:t>
            </a:r>
          </a:p>
        </p:txBody>
      </p:sp>
    </p:spTree>
    <p:extLst>
      <p:ext uri="{BB962C8B-B14F-4D97-AF65-F5344CB8AC3E}">
        <p14:creationId xmlns:p14="http://schemas.microsoft.com/office/powerpoint/2010/main" val="94403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472C-6A12-B0EA-7080-F20737764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B2762-E6B4-874C-632C-5ED8EEDDEF9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36329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14615</TotalTime>
  <Words>182</Words>
  <Application>Microsoft Office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76</cp:revision>
  <dcterms:created xsi:type="dcterms:W3CDTF">2025-02-24T08:05:52Z</dcterms:created>
  <dcterms:modified xsi:type="dcterms:W3CDTF">2025-03-20T10:58:13Z</dcterms:modified>
</cp:coreProperties>
</file>