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9" r:id="rId2"/>
    <p:sldId id="42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996E-A81B-09F8-7FCF-E9CCF5D6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B21C3-DBE8-921F-BFDE-298FB3109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F51D2-28B1-8FCA-A3C4-9910A30AF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47EF4-B457-6965-A17F-75951849E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D66A4-86B3-A09A-2A23-D9E23379D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CF544-5F26-5104-FBCB-C7B67520D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4FAA4-2C16-B98A-8998-A306607FE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CAB-31BB-C3C1-9FCF-49EAAD663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87B4E-EA6F-7E85-1021-2B4C6D79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2CD05-C816-697E-7791-68E04DB5BC2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Bu test </a:t>
            </a:r>
            <a:r>
              <a:rPr lang="az-Latn-AZ" sz="1600" b="0" i="0">
                <a:solidFill>
                  <a:srgbClr val="303141"/>
                </a:solidFill>
                <a:effectLst/>
                <a:latin typeface="Udemy Sans"/>
              </a:rPr>
              <a:t>dokumenti `</a:t>
            </a: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37 Test plan, test strategy</a:t>
            </a:r>
            <a:r>
              <a:rPr lang="az-Latn-AZ" sz="1600" b="0" i="0">
                <a:solidFill>
                  <a:srgbClr val="303141"/>
                </a:solidFill>
                <a:effectLst/>
                <a:latin typeface="Udemy Sans"/>
              </a:rPr>
              <a:t>` -də olan test dokument ilə eynidir. </a:t>
            </a: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5186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8FF3B-BEC6-9A25-F189-ABF43387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02A12-AB27-40AC-DE91-70EAAD0E53D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66439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14646</TotalTime>
  <Words>22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80</cp:revision>
  <dcterms:created xsi:type="dcterms:W3CDTF">2025-02-24T08:05:52Z</dcterms:created>
  <dcterms:modified xsi:type="dcterms:W3CDTF">2025-03-23T08:42:01Z</dcterms:modified>
</cp:coreProperties>
</file>