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20" r:id="rId2"/>
    <p:sldId id="4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8797F-9936-4F42-779E-40B361EFF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EE496-5B1D-5BEC-F8E2-5EF65FF0F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38E33-8709-BAC2-3B06-B7DA191775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B0B8A-FDE2-5CA6-D399-CD4401B42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3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96E-A81B-09F8-7FCF-E9CCF5D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B21C3-DBE8-921F-BFDE-298FB310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51D2-28B1-8FCA-A3C4-9910A30A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7EF4-B457-6965-A17F-75951849E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7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514CE-E85D-5A5C-CB9A-D944247C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CCC092-EF4D-92C0-2EC1-6841C9DC3C5E}"/>
              </a:ext>
            </a:extLst>
          </p:cNvPr>
          <p:cNvSpPr txBox="1"/>
          <p:nvPr/>
        </p:nvSpPr>
        <p:spPr>
          <a:xfrm>
            <a:off x="107004" y="158874"/>
            <a:ext cx="1198447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arenR"/>
            </a:pPr>
            <a:r>
              <a:rPr lang="en-US" sz="1600">
                <a:solidFill>
                  <a:srgbClr val="303141"/>
                </a:solidFill>
                <a:latin typeface="Udemy Sans"/>
              </a:rPr>
              <a:t>https://web.archive.org/web/20220516150525/https://www.testuastartups.com/post/testsummaryreport</a:t>
            </a: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arenR"/>
            </a:pP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https://www.softwaretestinghelp.com/test-summary-report-template-download-sample/</a:t>
            </a:r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arenR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https://www.guru99.com/how-test-reports-predict-the-success-of-your-testing-project.html</a:t>
            </a:r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arenR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https://vladislaveremeev.gitbook.io/qa_bible/testovaya-dokumentaciya-i-artefakty-test-deliverablestest-artifacts/vidy-otchetov-reports</a:t>
            </a: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arenR"/>
            </a:pPr>
            <a:r>
              <a:rPr lang="en-US" sz="1600" i="0">
                <a:solidFill>
                  <a:srgbClr val="303141"/>
                </a:solidFill>
                <a:effectLst/>
                <a:latin typeface="Udemy Sans"/>
              </a:rPr>
              <a:t>https://vk.com/@usetalkrostov-otchet-o-testirovanii-reliza</a:t>
            </a: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arenR"/>
            </a:pPr>
            <a:endParaRPr lang="ru-RU" sz="160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arenR"/>
            </a:pPr>
            <a:endParaRPr lang="en-US" sz="160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63498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87B4E-EA6F-7E85-1021-2B4C6D79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2CD05-C816-697E-7791-68E04DB5BC2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518676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14626</TotalTime>
  <Words>69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79</cp:revision>
  <dcterms:created xsi:type="dcterms:W3CDTF">2025-02-24T08:05:52Z</dcterms:created>
  <dcterms:modified xsi:type="dcterms:W3CDTF">2025-03-23T08:53:02Z</dcterms:modified>
</cp:coreProperties>
</file>