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33" r:id="rId2"/>
    <p:sldId id="426" r:id="rId3"/>
    <p:sldId id="430" r:id="rId4"/>
    <p:sldId id="431" r:id="rId5"/>
    <p:sldId id="43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04BE7-1C80-0D42-5D26-843C5596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EB922A-6BC5-7D25-9E5E-BCF731B2F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B98D2F-6CB4-A40B-3E37-AE6E34655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D57E2-18A3-A5BE-1FFF-4FA835A3B2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8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0403B-C6B0-9F67-FC51-20F39444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2D1D5-A902-CF3C-8C98-4647AACF0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8D1FC-327A-22EF-8B85-131520E9F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22906-7D80-D5E8-0B13-C18C050F7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C72DA-5035-318E-80E3-E9895C46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B8161-F292-080F-2A50-AB20F497F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8263C-3956-D57C-5B13-6DAE13B52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B03F3-B343-E536-5BDF-30E077BD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23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1E1A-A3BE-FC86-96E6-02F5F7709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D69E40-8A6D-9DD4-924F-31AE7521DC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45091-FBC2-C2DD-3A8A-EF913D51F5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E15B0-94F6-DDB0-5D7E-01466E0145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52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B8A0-7882-EDC6-5063-51FBC0989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82C9D5-BAD1-5AED-0FCB-C27CCE33B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C8543E-6A4A-7BF4-ECA9-FC0141B9D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24ED0-E9B8-FCE8-4DBE-0ADAE6DB2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99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A953A-9BF9-EEBC-C78E-E349E126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EA9E25-102C-020D-91B6-D05B0E2F2B4C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📋 Test-case nədir?</a:t>
            </a:r>
            <a:br>
              <a:rPr lang="en-US" sz="1600" b="1"/>
            </a:br>
            <a:endParaRPr lang="en-US" sz="1600" b="1"/>
          </a:p>
          <a:p>
            <a:r>
              <a:rPr lang="en-US" sz="1600" b="1"/>
              <a:t>Test-case</a:t>
            </a:r>
            <a:r>
              <a:rPr lang="en-US" sz="1600"/>
              <a:t> — bir funksiyanı və ya xüsusiyyəti necə yoxlayacağımızı tam və dəqiq şəkildə göstərən sənəddir. Orada </a:t>
            </a:r>
            <a:r>
              <a:rPr lang="en-US" sz="1600" b="1"/>
              <a:t>nə lazımdır</a:t>
            </a:r>
            <a:r>
              <a:rPr lang="en-US" sz="1600"/>
              <a:t>, </a:t>
            </a:r>
            <a:r>
              <a:rPr lang="en-US" sz="1600" b="1"/>
              <a:t>necə yoxlamaq lazımdır</a:t>
            </a:r>
            <a:r>
              <a:rPr lang="en-US" sz="1600"/>
              <a:t>, və </a:t>
            </a:r>
            <a:r>
              <a:rPr lang="en-US" sz="1600" b="1"/>
              <a:t>nə nəticə gözlənilir</a:t>
            </a:r>
            <a:r>
              <a:rPr lang="en-US" sz="1600"/>
              <a:t> - hamısı yazılır.</a:t>
            </a:r>
            <a:br>
              <a:rPr lang="en-US" sz="1600"/>
            </a:br>
            <a:br>
              <a:rPr lang="en-US" sz="1600"/>
            </a:br>
            <a:r>
              <a:rPr lang="en-US" sz="1600"/>
              <a:t>Misal: Sistemdə yeni istifadəçi qeydiyyatdan keçə bilirmi?</a:t>
            </a:r>
          </a:p>
          <a:p>
            <a:endParaRPr lang="en-US" sz="160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Giriş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Açılış səhifəsi</a:t>
            </a:r>
            <a:b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Addımlar</a:t>
            </a: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"Qeydiyyat" düyməsini kliklə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Ad, email və parolu yaz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"Qeydiyyatdan keç" düyməsini kliklə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Gözlənilən nəticə: İstifadəçi uğurla qeydiyyatdan keçir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🎯 Test ssenarisi nədir?</a:t>
            </a:r>
          </a:p>
          <a:p>
            <a:r>
              <a:rPr lang="en-US" sz="1600" b="1"/>
              <a:t>Test ssenarisi</a:t>
            </a:r>
            <a:r>
              <a:rPr lang="en-US" sz="1600"/>
              <a:t> — bir biznes prosesi üzrə ardıcıl yoxlamalardır. Misal üçün: "İstifadəçi qeydiyyatdan keçib, sonra sistemə daxil olur və məhsul alır" — bu artıq bir ssenaridir.</a:t>
            </a:r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🧰 Test Suite (Test dəsti) nədir?</a:t>
            </a:r>
          </a:p>
          <a:p>
            <a:r>
              <a:rPr lang="en-US" sz="1600" b="1"/>
              <a:t>Test Suite</a:t>
            </a:r>
            <a:r>
              <a:rPr lang="en-US" sz="1600"/>
              <a:t> — bir neçə </a:t>
            </a:r>
            <a:r>
              <a:rPr lang="en-US" sz="1600" b="1"/>
              <a:t>test-casein</a:t>
            </a:r>
            <a:r>
              <a:rPr lang="en-US" sz="1600"/>
              <a:t> bir yerdə toplandığı dəstdir. Məsələn, qeydiyyat üçün 10 </a:t>
            </a:r>
            <a:r>
              <a:rPr lang="en-US" sz="1600" b="1"/>
              <a:t>test-case</a:t>
            </a:r>
            <a:r>
              <a:rPr lang="en-US" sz="1600"/>
              <a:t> varsa, onların hamısını bir test suite-ə əlavə edə bilərsən.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825470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9B87-F937-88D4-64C5-E262D3BE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AC2DB-9346-E89D-FF84-2452F77191EF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/>
              <a:t>🔍 </a:t>
            </a:r>
            <a:r>
              <a:rPr lang="en-US" sz="1600" b="1"/>
              <a:t>Test-kasenin daxilində nə olur?</a:t>
            </a:r>
          </a:p>
          <a:p>
            <a:pPr algn="l">
              <a:buNone/>
            </a:pPr>
            <a:endParaRPr lang="en-US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F86AFAB-E02D-45C1-28FA-E96A2CE9A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967589"/>
              </p:ext>
            </p:extLst>
          </p:nvPr>
        </p:nvGraphicFramePr>
        <p:xfrm>
          <a:off x="263329" y="849912"/>
          <a:ext cx="10228425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52">
                  <a:extLst>
                    <a:ext uri="{9D8B030D-6E8A-4147-A177-3AD203B41FA5}">
                      <a16:colId xmlns:a16="http://schemas.microsoft.com/office/drawing/2014/main" val="391163860"/>
                    </a:ext>
                  </a:extLst>
                </a:gridCol>
                <a:gridCol w="7114073">
                  <a:extLst>
                    <a:ext uri="{9D8B030D-6E8A-4147-A177-3AD203B41FA5}">
                      <a16:colId xmlns:a16="http://schemas.microsoft.com/office/drawing/2014/main" val="164882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Atribut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Nə deməkdir?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9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/>
                        <a:t>Test case </a:t>
                      </a:r>
                      <a:r>
                        <a:rPr lang="az-Latn-AZ"/>
                        <a:t>üçün u</a:t>
                      </a:r>
                      <a:r>
                        <a:rPr lang="fi-FI"/>
                        <a:t>nikal nömrə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3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Prioritet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Nə qədər vacibdir bu test? (yüksək, orta, aşağı)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Tələb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Hansı funksiyanı test edir (tələblə əlaqəsi)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 etdiyin hissə: məsələn, "Qeydiyyat"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12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Başlıq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Bu test nəyi yoxlayır?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110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 verilənləri və şərtlər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Nə məlumat lazımdır (məsələn, istifadəçi olmalıdır)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97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Addımlar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/>
                        <a:t>Testi necə aparırsan? (1, 2, 3...)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73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Gözlənilən nəticə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Nə baş verməlidir?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925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Post-şərtlər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Testdən sonra sistemi necə qaytarırsan? (məsələn, test istifadəçisini sil)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904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D5F3BEB-F44E-893B-85B5-286048FEC7ED}"/>
              </a:ext>
            </a:extLst>
          </p:cNvPr>
          <p:cNvSpPr txBox="1"/>
          <p:nvPr/>
        </p:nvSpPr>
        <p:spPr>
          <a:xfrm>
            <a:off x="660141" y="4791184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⚠️ Ən vacib olanlar: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Prioritet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Başlıq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Addımlar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Gözlənilən nəticələr</a:t>
            </a:r>
          </a:p>
        </p:txBody>
      </p:sp>
    </p:spTree>
    <p:extLst>
      <p:ext uri="{BB962C8B-B14F-4D97-AF65-F5344CB8AC3E}">
        <p14:creationId xmlns:p14="http://schemas.microsoft.com/office/powerpoint/2010/main" val="39534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3B53-0ED9-0250-974E-53C6DEAC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9E487D-8DFF-61AF-E922-1A1DA0236201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/>
              <a:t>🔄 </a:t>
            </a:r>
            <a:r>
              <a:rPr lang="en-US" sz="1600" b="1"/>
              <a:t>Test-kasenin statusları</a:t>
            </a:r>
            <a:endParaRPr lang="az-Latn-AZ" sz="1600" b="1"/>
          </a:p>
          <a:p>
            <a:pPr algn="l">
              <a:buNone/>
            </a:pPr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650D72-AEF8-BEB8-5D60-ECAAAF876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435615"/>
              </p:ext>
            </p:extLst>
          </p:nvPr>
        </p:nvGraphicFramePr>
        <p:xfrm>
          <a:off x="263329" y="849912"/>
          <a:ext cx="1022842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4352">
                  <a:extLst>
                    <a:ext uri="{9D8B030D-6E8A-4147-A177-3AD203B41FA5}">
                      <a16:colId xmlns:a16="http://schemas.microsoft.com/office/drawing/2014/main" val="391163860"/>
                    </a:ext>
                  </a:extLst>
                </a:gridCol>
                <a:gridCol w="7114073">
                  <a:extLst>
                    <a:ext uri="{9D8B030D-6E8A-4147-A177-3AD203B41FA5}">
                      <a16:colId xmlns:a16="http://schemas.microsoft.com/office/drawing/2014/main" val="164882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Status</a:t>
                      </a:r>
                      <a:endParaRPr lang="az-Latn-A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Nə deməkdir?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9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Draft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Hələ yazılır, hazır deyil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3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İstifadəyə hazırdır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7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Outdated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Artıq köhnədir, sistem dəyişib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2328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CF0F0E9-D6A0-C36B-3F49-904156E730D7}"/>
              </a:ext>
            </a:extLst>
          </p:cNvPr>
          <p:cNvSpPr txBox="1"/>
          <p:nvPr/>
        </p:nvSpPr>
        <p:spPr>
          <a:xfrm>
            <a:off x="263329" y="2828835"/>
            <a:ext cx="86424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Test zamanı alınan nəticələr üçün: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Passed</a:t>
            </a:r>
            <a:r>
              <a:rPr lang="en-US"/>
              <a:t> – uğurla keçdi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Failed</a:t>
            </a:r>
            <a:r>
              <a:rPr lang="en-US"/>
              <a:t> – test uğursuz oldu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Skipped</a:t>
            </a:r>
            <a:r>
              <a:rPr lang="en-US"/>
              <a:t> – bu dəfə yoxlanmadı</a:t>
            </a:r>
          </a:p>
        </p:txBody>
      </p:sp>
    </p:spTree>
    <p:extLst>
      <p:ext uri="{BB962C8B-B14F-4D97-AF65-F5344CB8AC3E}">
        <p14:creationId xmlns:p14="http://schemas.microsoft.com/office/powerpoint/2010/main" val="3116579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E7DD-EC96-E502-4147-A9843EAB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18ABC0-0A3C-E405-BD29-272E3732C8E7}"/>
              </a:ext>
            </a:extLst>
          </p:cNvPr>
          <p:cNvSpPr txBox="1"/>
          <p:nvPr/>
        </p:nvSpPr>
        <p:spPr>
          <a:xfrm>
            <a:off x="107004" y="158874"/>
            <a:ext cx="119844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/>
              <a:t>✅ </a:t>
            </a:r>
            <a:r>
              <a:rPr lang="en-US" sz="1600" b="1"/>
              <a:t>Check-list ilə test-kase arasındakı fərq</a:t>
            </a:r>
            <a:endParaRPr lang="az-Latn-AZ" sz="1600" b="1"/>
          </a:p>
          <a:p>
            <a:pPr algn="l">
              <a:buNone/>
            </a:pPr>
            <a:endParaRPr lang="az-Latn-AZ" sz="16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6FE10EC-131D-8316-C9C4-B2B0896F36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855692"/>
              </p:ext>
            </p:extLst>
          </p:nvPr>
        </p:nvGraphicFramePr>
        <p:xfrm>
          <a:off x="263329" y="849912"/>
          <a:ext cx="102284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887">
                  <a:extLst>
                    <a:ext uri="{9D8B030D-6E8A-4147-A177-3AD203B41FA5}">
                      <a16:colId xmlns:a16="http://schemas.microsoft.com/office/drawing/2014/main" val="391163860"/>
                    </a:ext>
                  </a:extLst>
                </a:gridCol>
                <a:gridCol w="5518538">
                  <a:extLst>
                    <a:ext uri="{9D8B030D-6E8A-4147-A177-3AD203B41FA5}">
                      <a16:colId xmlns:a16="http://schemas.microsoft.com/office/drawing/2014/main" val="1648828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Check-list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Test-case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5295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Sadə və ilkin testlər üçündür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Detallı, ciddi yoxlamalar üçündür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38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Sürətli və çevikdir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Mürəkkəb və daha çox yazmaq lazımdır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749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Yeni sistemlər, dəyişən tələblər üçün yaxşıdır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Sabit sistemlər, təkrar testlər üçün uyğundur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23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Dəstəyi asandır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Dəstəkləmək çətindir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2813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Sistem anlayışı tələb edir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Hər kəs rahat başa düşə bilər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40083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81AC7AD-A638-9EE1-6B8C-516D1FB731F1}"/>
              </a:ext>
            </a:extLst>
          </p:cNvPr>
          <p:cNvSpPr txBox="1"/>
          <p:nvPr/>
        </p:nvSpPr>
        <p:spPr>
          <a:xfrm>
            <a:off x="263329" y="3865993"/>
            <a:ext cx="8409214" cy="1399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/>
              <a:t>🔁 Hər ikisi birlikdə istifadə oluna bilər: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Check-list</a:t>
            </a:r>
            <a:r>
              <a:rPr lang="en-US"/>
              <a:t> → UI yoxlamaları üçün (məsələn, düymə görsənirmi?)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/>
              <a:t>Test-case</a:t>
            </a:r>
            <a:r>
              <a:rPr lang="en-US"/>
              <a:t> → Mürəkkəb funksiyalar üçün (məsələn, ödəniş prosesi)</a:t>
            </a:r>
          </a:p>
        </p:txBody>
      </p:sp>
    </p:spTree>
    <p:extLst>
      <p:ext uri="{BB962C8B-B14F-4D97-AF65-F5344CB8AC3E}">
        <p14:creationId xmlns:p14="http://schemas.microsoft.com/office/powerpoint/2010/main" val="275285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D844-0035-3451-2BAC-CA57A746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4F49E-C8F1-FF0C-0792-5F815F5100B3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96489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15828</TotalTime>
  <Words>398</Words>
  <Application>Microsoft Office PowerPoint</Application>
  <PresentationFormat>Widescreen</PresentationFormat>
  <Paragraphs>80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88</cp:revision>
  <dcterms:created xsi:type="dcterms:W3CDTF">2025-02-24T08:05:52Z</dcterms:created>
  <dcterms:modified xsi:type="dcterms:W3CDTF">2025-03-25T07:42:31Z</dcterms:modified>
</cp:coreProperties>
</file>