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0" r:id="rId2"/>
    <p:sldId id="420" r:id="rId3"/>
    <p:sldId id="421" r:id="rId4"/>
    <p:sldId id="422" r:id="rId5"/>
    <p:sldId id="423" r:id="rId6"/>
    <p:sldId id="424" r:id="rId7"/>
    <p:sldId id="431" r:id="rId8"/>
    <p:sldId id="432" r:id="rId9"/>
    <p:sldId id="4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C72DA-5035-318E-80E3-E9895C46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B8161-F292-080F-2A50-AB20F497F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8263C-3956-D57C-5B13-6DAE13B52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03F3-B343-E536-5BDF-30E077BD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141EE-3F8B-3F0E-B0E4-1A6B91C09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F38EE-CA1A-743F-8C1C-3B00783A2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152930-BD53-D5BA-B53E-A726B35EC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B0DD8-46C7-1C76-D077-599B5C7F3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15F5-53DB-EF98-DB6B-3C4A8239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F8834-FE44-9EBF-85C5-5DEE80F3B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5D246-74FD-F66C-02C5-7A571DB08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82881-B614-0871-1FAF-FDB6C0696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6448-762A-89F8-5CAE-BA38401F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9036F-0A2E-91C4-1968-2B311C913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A4197-D804-4AF0-E1FE-D2BF53002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F3A0-FC4C-F12E-FB04-777436BF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C2F2-D8EF-1B40-F04A-FA8D1BB46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E1B637-E623-5202-D364-AE3EF6BFB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ABC18-8ABF-6639-F5AF-0C1F93459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EFBA-1546-A15F-F447-E1F496F89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24788-C550-3830-0F00-3AAF37A7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897664-7332-43A4-765E-D5BB0C03D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E1261-442F-C95D-B02E-9EBA00D90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CA7B-F258-5FB1-50B1-B254A84B3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A358-B64D-B093-A4D3-A7D77BAF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DDBE4-04A1-379D-1403-D3EB8992A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DE732-B8BD-9C26-084C-1E0AEE907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1B06-1AFD-7BB8-3A69-C9A88EA1B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EBCA-07FA-4DA9-F889-0196914E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14782-3DE2-2200-B279-6FBF9B930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27297-0158-808E-39E3-772A0A4EC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2C52B-A00A-8991-1E23-C865F3D4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E863D-665F-948C-1B93-A3EA74618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C380F7-3840-7437-B0F8-5CE4EA47C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E93FC-792C-F387-152A-8FFD6EF37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96A2-ABD5-0EEE-CAF7-3466570CE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.demoshopping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3B53-0ED9-0250-974E-53C6DEAC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E487D-8DFF-61AF-E922-1A1DA0236201}"/>
              </a:ext>
            </a:extLst>
          </p:cNvPr>
          <p:cNvSpPr txBox="1"/>
          <p:nvPr/>
        </p:nvSpPr>
        <p:spPr>
          <a:xfrm>
            <a:off x="107004" y="158874"/>
            <a:ext cx="11984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1">
                <a:effectLst/>
                <a:latin typeface="var(--font-stack-heading)"/>
              </a:rPr>
              <a:t>Задание: Создаем тест-кейсы на основании проверок из чек-листа для регистрации и логина</a:t>
            </a:r>
          </a:p>
          <a:p>
            <a:pPr>
              <a:buNone/>
            </a:pPr>
            <a:r>
              <a:rPr lang="ru-RU" sz="1600">
                <a:effectLst/>
              </a:rPr>
              <a:t>60 минута на выполнение</a:t>
            </a:r>
          </a:p>
          <a:p>
            <a:pPr>
              <a:buNone/>
            </a:pPr>
            <a:br>
              <a:rPr lang="ru-RU" sz="1600">
                <a:effectLst/>
              </a:rPr>
            </a:b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</a:p>
          <a:p>
            <a:pPr>
              <a:buNone/>
            </a:pPr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Напоминаю, что для вас доступны макет, требования и артефакты, которые вы уже создали в предыдущих заданиях, а также шаблоны тест-кейсов.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1165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DC5DA-F2A3-060D-E69B-83E1A05F0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34D73-B296-B2EF-8C2F-80061C7326B5}"/>
              </a:ext>
            </a:extLst>
          </p:cNvPr>
          <p:cNvSpPr txBox="1"/>
          <p:nvPr/>
        </p:nvSpPr>
        <p:spPr>
          <a:xfrm>
            <a:off x="107005" y="158874"/>
            <a:ext cx="25522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Это весь макет и мы уже видели этот макет раньше.</a:t>
            </a: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А тут линк на сайт. 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Ссылка на само приложение</a:t>
            </a:r>
            <a:r>
              <a:rPr lang="ru-RU" sz="1400">
                <a:solidFill>
                  <a:srgbClr val="303141"/>
                </a:solidFill>
                <a:latin typeface="Udemy Sans"/>
              </a:rPr>
              <a:t> </a:t>
            </a: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en-US" sz="1400" b="0" i="0">
                <a:solidFill>
                  <a:srgbClr val="303141"/>
                </a:solidFill>
                <a:effectLst/>
                <a:latin typeface="Udemy Sans"/>
                <a:hlinkClick r:id="rId3"/>
              </a:rPr>
              <a:t>intern.demoshopping.ru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Если сайт не откроется, все равно есть макет (фото) сайта.  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7F71F-B655-BDF7-D1FC-BF75DA33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4" y="0"/>
            <a:ext cx="943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EDF2-65A8-9066-902D-7913228F0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3FC20-9CB5-3C47-5A4A-66DD63BA9DC0}"/>
              </a:ext>
            </a:extLst>
          </p:cNvPr>
          <p:cNvSpPr txBox="1"/>
          <p:nvPr/>
        </p:nvSpPr>
        <p:spPr>
          <a:xfrm>
            <a:off x="107004" y="158874"/>
            <a:ext cx="11984477" cy="647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Список историй:</a:t>
            </a:r>
          </a:p>
          <a:p>
            <a:pPr algn="l">
              <a:buNone/>
            </a:pPr>
            <a:endParaRPr lang="ru-RU" sz="12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200" b="0" i="0">
                <a:effectLst/>
                <a:latin typeface="Roboto" panose="02000000000000000000" pitchFamily="2" charset="0"/>
              </a:rPr>
              <a:t>RU: Как новый пользователь,</a:t>
            </a:r>
            <a:br>
              <a:rPr lang="ru-RU" sz="1200"/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создать аккаунт на сайте,</a:t>
            </a:r>
            <a:br>
              <a:rPr lang="ru-RU" sz="1200"/>
            </a:br>
            <a:r>
              <a:rPr lang="ru-RU" sz="1200" b="0" i="0">
                <a:effectLst/>
                <a:latin typeface="Roboto" panose="02000000000000000000" pitchFamily="2" charset="0"/>
              </a:rPr>
              <a:t>Чтобы иметь доступ к персонализированным функциям и содержанию.</a:t>
            </a:r>
            <a:endParaRPr lang="ru-RU" sz="12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2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Пользователь должен ввести имя пользователя и пароль для создания аккаунта.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Имя пользователя должно содержать от 3 до 15 символов и может включать буквы, цифры и символы: _.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Пароль должен содержать не менее 8 символов, включая минимум одну букву и одну цифру.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успешной регистрации кнопка “Войти” заменяется на кнопку “Выйти”.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Если имя пользователя или пароль не соответствуют требованиям, пользователь видит сообщение: “Логин должен содержать от 3 до 15 символов и может включать буквы, цифры и символы: _. Пароль должен содержать не менее 8 символов, включая минимум одну букву и одну цифру”.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ошибке на сервере пользователь получает сообщение: “Произошла ошибка при обработке запроса”.</a:t>
            </a:r>
          </a:p>
          <a:p>
            <a:pPr algn="l">
              <a:buNone/>
            </a:pPr>
            <a:endParaRPr lang="en-US" sz="1200">
              <a:solidFill>
                <a:srgbClr val="303141"/>
              </a:solidFill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F0EE-F836-9DE5-4B1C-C7FB4DB4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873"/>
            <a:ext cx="3565617" cy="2075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A1425-497A-9B29-2D95-CA86CC30D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02" y="2993495"/>
            <a:ext cx="3553195" cy="2075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CFC59-522B-8C36-C28B-3263588B3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23" y="2995873"/>
            <a:ext cx="3600377" cy="20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DA10-2541-5F0F-34CB-DF769F2AB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60E43-9895-5A53-64B4-30BFDCD5A34D}"/>
              </a:ext>
            </a:extLst>
          </p:cNvPr>
          <p:cNvSpPr txBox="1"/>
          <p:nvPr/>
        </p:nvSpPr>
        <p:spPr>
          <a:xfrm>
            <a:off x="107004" y="158874"/>
            <a:ext cx="1198447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ID2 Вход в систему / User Login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0" i="0">
                <a:effectLst/>
                <a:latin typeface="Roboto" panose="02000000000000000000" pitchFamily="2" charset="0"/>
              </a:rPr>
              <a:t>RU: Как зарегистрированный пользователь,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Я хочу войти в систему,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Чтобы получить доступ к моему аккаунту и персонализированным настройкам.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Пользователь должен ввести своё имя пользователя и пароль, чтобы войти.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После успешного входа, пользователь перенаправляется на главную страницу.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Если введенные данные не соответствуют требованиям валидации, пользователь видит сообщение об ошибке.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При неудачной попытке входа из-за неверного имени пользователя или пароля, отображается сообщение: “Неверное имя пользователя или пароль”.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6B505-78C5-D910-C50F-5B184467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3906"/>
            <a:ext cx="3565617" cy="2075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FF30C-67DF-1372-18B6-08E466C10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02" y="2881528"/>
            <a:ext cx="3553195" cy="2075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FA648-66DC-E125-37D0-C1F1B07AB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23" y="2883906"/>
            <a:ext cx="3600377" cy="20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F0537-3CFA-99DE-41F5-AE4388DD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47683-A517-700A-23C8-021F8B8BCFC8}"/>
              </a:ext>
            </a:extLst>
          </p:cNvPr>
          <p:cNvSpPr txBox="1"/>
          <p:nvPr/>
        </p:nvSpPr>
        <p:spPr>
          <a:xfrm>
            <a:off x="107004" y="158874"/>
            <a:ext cx="11984477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ID3 Выход из системы / User Logout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0" i="0">
                <a:effectLst/>
                <a:latin typeface="Roboto" panose="02000000000000000000" pitchFamily="2" charset="0"/>
              </a:rPr>
              <a:t>RU: Как зарегистрированный пользователь,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Я хочу иметь возможность выйти из системы,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Чтобы завершить сессию и убедиться, что мой аккаунт защищен.</a:t>
            </a:r>
          </a:p>
          <a:p>
            <a:pPr algn="l">
              <a:buNone/>
            </a:pPr>
            <a:endParaRPr lang="ru-RU" sz="1600"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При нажатии на кнопку “Выйти”, пользователь выходит из системы.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После выхода, состояние системы возвращается к неавторизованному виду, и пользователь перенаправляется на страницу входа или главную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32326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49072-185C-BBFC-DFD0-F2663471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FA662-3485-0A26-6F96-3A0AE1776C19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ID4 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Проверка авторизации перед доступом к функциональности / 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Authorization Check before Accessing Functionality</a:t>
            </a:r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RU: Я, как пользователь системы, хочу быть уверенным, что для доступа к определенной функциональности требуется авторизация. Это важно для безопасности моих данных и выполнения действий, связанных с моим аккаунтом.</a:t>
            </a: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>
                <a:solidFill>
                  <a:srgbClr val="303141"/>
                </a:solidFill>
                <a:latin typeface="Udemy Sans"/>
              </a:rPr>
              <a:t>Критерии приемки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:</a:t>
            </a: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При переходе на страницы “Корзина”, “Оплата” и “История заказов” система должна проверять статус авторизации пользователя.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Если пользователь не авторизован, то должно отображаться сообщение о необходимости авторизации.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Сообщение о необходимости авторизации должно содержать ссылку на страницу входа (/login).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После клика на ссылку для входа, пользователь должен быть перенаправлен на страницу входа.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0431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FE40C-402D-ED56-8C5E-465897FA6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565028-231F-7C3A-0DFE-0B935433FBE1}"/>
              </a:ext>
            </a:extLst>
          </p:cNvPr>
          <p:cNvSpPr txBox="1"/>
          <p:nvPr/>
        </p:nvSpPr>
        <p:spPr>
          <a:xfrm>
            <a:off x="107004" y="158874"/>
            <a:ext cx="119844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Задача</a:t>
            </a: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Создайте 10 тест-кейсов для Registration and Authorization. Вам не нужно покрывать абсолютно все проверки из чек-листа, выберите самые основные и опишите их.</a:t>
            </a: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Заголовок тест-кейса должен быть понятным.</a:t>
            </a: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 каждого шага должен быть ожидаемый результат.</a:t>
            </a: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качестве URL, с которого вы будете начинать тестирование, используйте example.com. Потом замените его на целевой URL, когда мы перейдем к тестированию.</a:t>
            </a: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Используйте тестовые данные, которые вы создавали в домашнем задании про классы эквивалентности.</a:t>
            </a: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Полученные тест-кейсы вы можете экспортировать в любом удобном формате и отправить на гугл-диск.</a:t>
            </a:r>
          </a:p>
        </p:txBody>
      </p:sp>
    </p:spTree>
    <p:extLst>
      <p:ext uri="{BB962C8B-B14F-4D97-AF65-F5344CB8AC3E}">
        <p14:creationId xmlns:p14="http://schemas.microsoft.com/office/powerpoint/2010/main" val="298703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B200-98DD-5888-4B2C-503DF1DD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63EB2-A890-F692-35AB-F7C0021141E9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29877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2E1CE-9BE4-A277-911F-C8A46C08F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036AC-369B-A694-86AA-A39DC3BC81AC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69784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15834</TotalTime>
  <Words>627</Words>
  <Application>Microsoft Office PowerPoint</Application>
  <PresentationFormat>Widescreen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90</cp:revision>
  <dcterms:created xsi:type="dcterms:W3CDTF">2025-02-24T08:05:52Z</dcterms:created>
  <dcterms:modified xsi:type="dcterms:W3CDTF">2025-03-25T08:18:23Z</dcterms:modified>
</cp:coreProperties>
</file>