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0" r:id="rId2"/>
    <p:sldId id="431" r:id="rId3"/>
    <p:sldId id="432" r:id="rId4"/>
    <p:sldId id="433" r:id="rId5"/>
    <p:sldId id="4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>
        <p:scale>
          <a:sx n="100" d="100"/>
          <a:sy n="100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72DA-5035-318E-80E3-E9895C46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8161-F292-080F-2A50-AB20F497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8263C-3956-D57C-5B13-6DAE13B5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03F3-B343-E536-5BDF-30E077BD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FDFF6-7CD7-F97C-5175-1FC4558C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2EFBE-F5CA-7A2A-A390-7A6A6F8F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E18A1-04C4-5D8F-DE37-97339207A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E86D9-C16B-197B-B696-C5AF5B2B6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9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5BB-1CFD-D9EB-B9B0-C9ED77A8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1EE10-4F11-22D5-FE8C-C981F3ACE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5DFFA-DA62-99D7-99F1-995B0FEA1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0B692-461D-5AF4-C003-FB47B9E4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AD1F-2B6A-C2F7-F9F7-23FF0A8DE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7090B-EFC8-4CF3-AE38-2EFCAE20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02C33-E007-AE76-2F25-5031CD07D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6A2C-FFC4-5C5F-D4C1-8656AA999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134F-156C-EF89-825D-D5073EE9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70065-071D-BBDB-4442-F8CF20463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AB1CF-60F5-8A35-3731-6BD496AB6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E0D0C-7121-E7D3-8401-9F5E78053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rai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B53-0ED9-0250-974E-53C6DEAC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E487D-8DFF-61AF-E922-1A1DA0236201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sz="1600" b="1">
                <a:hlinkClick r:id="rId3"/>
              </a:rPr>
              <a:t>https://www.testrail.com</a:t>
            </a:r>
            <a:endParaRPr lang="az-Latn-AZ" sz="1600" b="1"/>
          </a:p>
          <a:p>
            <a:pPr>
              <a:buNone/>
            </a:pPr>
            <a:br>
              <a:rPr lang="az-Latn-AZ" sz="1600" b="1"/>
            </a:br>
            <a:endParaRPr lang="az-Latn-AZ" sz="1600" b="1"/>
          </a:p>
          <a:p>
            <a:pPr>
              <a:buNone/>
            </a:pPr>
            <a:br>
              <a:rPr lang="az-Latn-AZ" sz="1600" b="1"/>
            </a:br>
            <a:r>
              <a:rPr lang="en-US" sz="1600" b="1"/>
              <a:t>💡 TestRail nədir və nə üçün istifadə olunur?</a:t>
            </a:r>
          </a:p>
          <a:p>
            <a:r>
              <a:rPr lang="en-US" sz="1600" b="1"/>
              <a:t>TestRail</a:t>
            </a:r>
            <a:r>
              <a:rPr lang="en-US" sz="1600"/>
              <a:t> — </a:t>
            </a:r>
            <a:r>
              <a:rPr lang="en-US" sz="1600" b="1"/>
              <a:t>keyfiyyət təminatı (QA)</a:t>
            </a:r>
            <a:r>
              <a:rPr lang="en-US" sz="1600"/>
              <a:t> komandaları üçün nəzərdə tutulmuş </a:t>
            </a:r>
            <a:r>
              <a:rPr lang="en-US" sz="1600" b="1"/>
              <a:t>test menecment platformasıdır</a:t>
            </a:r>
            <a:r>
              <a:rPr lang="en-US" sz="1600"/>
              <a:t>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📌 Nə işə yarayır?</a:t>
            </a:r>
          </a:p>
          <a:p>
            <a:pPr>
              <a:buNone/>
            </a:pPr>
            <a:r>
              <a:rPr lang="en-US" sz="1600"/>
              <a:t>TestRail vasitəsilə: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Test-kesləri (test case) yaza, saxlaya və idarə edə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ssenarilərini və test planlarını tərtib edə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nəticələrini qeyd edə, kim nəyi yoxlayıb izləyə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Komandanla birlikdə bir mərkəzdə testlərlə işləyə bilərsən.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Avtomatlaşdırılmış test sistemlərini və digər alətləri inteqrasiya edə bilərsən (məsələn: JIRA, Jenkins, Selenium və s.)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🔧 TestRail hansı problemləri həll edir?</a:t>
            </a:r>
          </a:p>
          <a:p>
            <a:pPr>
              <a:buNone/>
            </a:pPr>
            <a:r>
              <a:rPr lang="en-US" sz="1600"/>
              <a:t>TestRail sənə kömək edir: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sənədlərini </a:t>
            </a:r>
            <a:r>
              <a:rPr lang="en-US" sz="1600" b="1"/>
              <a:t>bir yerdə və nizamlı</a:t>
            </a:r>
            <a:r>
              <a:rPr lang="en-US" sz="1600"/>
              <a:t> şəkildə saxlamağa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Hansı testlər keçib, hansılar uğursuz olub — </a:t>
            </a:r>
            <a:r>
              <a:rPr lang="en-US" sz="1600" b="1"/>
              <a:t>dərhal görməyə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Komandadakı test fəaliyyətini izləməyə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 üzrə </a:t>
            </a:r>
            <a:r>
              <a:rPr lang="en-US" sz="1600" b="1"/>
              <a:t>ümumi test əhatəsini (coverage)</a:t>
            </a:r>
            <a:r>
              <a:rPr lang="en-US" sz="1600"/>
              <a:t> anlamağa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Testlərin </a:t>
            </a:r>
            <a:r>
              <a:rPr lang="en-US" sz="1600" b="1"/>
              <a:t>statuslarını, prioritetlərini və nəticələrini</a:t>
            </a:r>
            <a:r>
              <a:rPr lang="en-US" sz="1600"/>
              <a:t> izləməyə</a:t>
            </a:r>
          </a:p>
        </p:txBody>
      </p:sp>
    </p:spTree>
    <p:extLst>
      <p:ext uri="{BB962C8B-B14F-4D97-AF65-F5344CB8AC3E}">
        <p14:creationId xmlns:p14="http://schemas.microsoft.com/office/powerpoint/2010/main" val="311657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A4B2-D568-8D4F-34BF-90B90B11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68B6B-717C-9C8B-4343-3EA0F46705A8}"/>
              </a:ext>
            </a:extLst>
          </p:cNvPr>
          <p:cNvSpPr txBox="1"/>
          <p:nvPr/>
        </p:nvSpPr>
        <p:spPr>
          <a:xfrm>
            <a:off x="107004" y="158874"/>
            <a:ext cx="119844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🧩 3 əsas xüsusiyyəti:</a:t>
            </a:r>
            <a:endParaRPr lang="az-Latn-AZ" b="1"/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Build (Qur):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TestRail vasitəsilə test-kesləri və test planlarını qurursan.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Fərqli modullar və funksiyalar üçün ayrıca test ssenariləri yaradırsan.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Connect (Bağla):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Avtomatlaşdırma alətləri, DevOps prosesləri, issue tracking (məsələn, JIRA) kimi alətlərlə inteqrasiya olunur.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 nəticələri avtomatik yüklənə və izlənilə bilər.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Optimize (Optimallaşdır):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Test proseslərini təkmilləşdirə, vaxt itkisinin qarşısını ala bilərsən.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Komandada kim hansı testi keçirib, nələr qalıb — real vaxtda görmək olur.</a:t>
            </a:r>
          </a:p>
        </p:txBody>
      </p:sp>
    </p:spTree>
    <p:extLst>
      <p:ext uri="{BB962C8B-B14F-4D97-AF65-F5344CB8AC3E}">
        <p14:creationId xmlns:p14="http://schemas.microsoft.com/office/powerpoint/2010/main" val="41500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D819-3826-0F11-C0D2-DB37A3F6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887E5-0209-6601-AC9C-B0206EE66647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🧪 TestRail kimlər üçün faydalıdır?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QA mühəndisləri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 menecerləri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 menecerləri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Developer komandaları (xüsusilə DevOps-da çalışanlar)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FBE36-A07F-80AF-7652-97761D6D2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76321"/>
              </p:ext>
            </p:extLst>
          </p:nvPr>
        </p:nvGraphicFramePr>
        <p:xfrm>
          <a:off x="0" y="5374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19561696"/>
                    </a:ext>
                  </a:extLst>
                </a:gridCol>
                <a:gridCol w="3730863">
                  <a:extLst>
                    <a:ext uri="{9D8B030D-6E8A-4147-A177-3AD203B41FA5}">
                      <a16:colId xmlns:a16="http://schemas.microsoft.com/office/drawing/2014/main" val="727067915"/>
                    </a:ext>
                  </a:extLst>
                </a:gridCol>
                <a:gridCol w="1687803">
                  <a:extLst>
                    <a:ext uri="{9D8B030D-6E8A-4147-A177-3AD203B41FA5}">
                      <a16:colId xmlns:a16="http://schemas.microsoft.com/office/drawing/2014/main" val="156397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Əsas vəzifəsi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Fokus sahəsi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4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QA mühəndisi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Testlər aparır, bug tapır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Keyfiyyət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1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meneceri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Testləri planlaşdırır və idarə 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prosesi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9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Layihə meneceri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Layihəni ümumi şəkildə idarə 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Bütün layihə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3937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92B3B-3A87-1C0E-E18C-706476F6883A}"/>
              </a:ext>
            </a:extLst>
          </p:cNvPr>
          <p:cNvSpPr txBox="1"/>
          <p:nvPr/>
        </p:nvSpPr>
        <p:spPr>
          <a:xfrm>
            <a:off x="107004" y="1781872"/>
            <a:ext cx="1143233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QA mühəndisi</a:t>
            </a:r>
            <a:endParaRPr lang="az-Latn-AZ" sz="1600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Proqram təminatının keyfiyyətli və səhvsiz olması üçün testlər aparır.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Test-keslər yazır, sınaqlar keçirir (manual və ya avtomatik).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Tapdığı bug və ya səhvləri qeyd edir. 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Layihənin tələblər</a:t>
            </a:r>
            <a:r>
              <a:rPr lang="az-Latn-AZ" sz="1600"/>
              <a:t>ə</a:t>
            </a:r>
            <a:r>
              <a:rPr lang="en-US" sz="1600"/>
              <a:t> uyğun işlə</a:t>
            </a:r>
            <a:r>
              <a:rPr lang="az-Latn-AZ" sz="1600"/>
              <a:t>yib işləmədiyini</a:t>
            </a:r>
            <a:r>
              <a:rPr lang="en-US" sz="1600"/>
              <a:t> yoxlayır.</a:t>
            </a:r>
            <a:r>
              <a:rPr lang="az-Latn-AZ" sz="16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z-Latn-AZ" sz="1600" b="1"/>
              <a:t>İstifadə etdiyi alətlər</a:t>
            </a:r>
            <a:r>
              <a:rPr lang="az-Latn-AZ" sz="1600"/>
              <a:t>:</a:t>
            </a:r>
            <a:r>
              <a:rPr lang="en-US" sz="1600"/>
              <a:t> TestRail, Selenium, Postman, JIRA, və s.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Hədəfi:</a:t>
            </a:r>
            <a:r>
              <a:rPr lang="en-US" sz="1600"/>
              <a:t> İstifadəçiyə çatmadan əvvəl problemi tutmaq ✅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r>
              <a:rPr lang="en-US" sz="1600" b="1">
                <a:solidFill>
                  <a:srgbClr val="FF0000"/>
                </a:solidFill>
              </a:rPr>
              <a:t>Test meneceri</a:t>
            </a:r>
            <a:endParaRPr lang="az-Latn-AZ" sz="1600" b="1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Test planı hazırlayır, </a:t>
            </a:r>
            <a:r>
              <a:rPr lang="en-US" sz="1600" b="1"/>
              <a:t>kim nəyi nə zaman yoxlayacaq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QA komandası üzvlərinə vəzifələr verir.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Resursları (vaxt, insan, alətlər) idarə edir.</a:t>
            </a:r>
            <a:endParaRPr lang="az-Latn-AZ" sz="16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/>
              <a:t>Test nəticələrini </a:t>
            </a:r>
            <a:r>
              <a:rPr lang="en-US" sz="1600" b="1"/>
              <a:t>rapor</a:t>
            </a:r>
            <a:r>
              <a:rPr lang="en-US" sz="1600"/>
              <a:t> halına salır, rəhbərliyə təqdim edir.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991F3-3807-D5E5-D8C9-48EE4A893302}"/>
              </a:ext>
            </a:extLst>
          </p:cNvPr>
          <p:cNvSpPr txBox="1"/>
          <p:nvPr/>
        </p:nvSpPr>
        <p:spPr>
          <a:xfrm>
            <a:off x="8481526" y="5374640"/>
            <a:ext cx="3710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37 nömrəli qovluqda kimin hansı işi görməsi haqqda ətraflı məlumat qeyd edilmişdir.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9848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8650F-3685-12EA-83AF-F0AF195C7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B2797-B8EB-0257-B598-F895617D8E1F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Nəticə olaraq:</a:t>
            </a:r>
          </a:p>
          <a:p>
            <a:r>
              <a:rPr lang="en-US" sz="1600"/>
              <a:t>TestRail — </a:t>
            </a:r>
            <a:r>
              <a:rPr lang="en-US" sz="1600" b="1"/>
              <a:t>bütün test işlərini idarə etmək, izləmək və avtomatlaşdırmaq üçün istifadə olunan peşəkar platformadır.</a:t>
            </a:r>
            <a:r>
              <a:rPr lang="en-US" sz="1600"/>
              <a:t> Bu alət daha səliqəli və izlənə bilən test prosesi qurmaq istəyən komandalar üçün əvəzolunmazdır.</a:t>
            </a:r>
          </a:p>
        </p:txBody>
      </p:sp>
    </p:spTree>
    <p:extLst>
      <p:ext uri="{BB962C8B-B14F-4D97-AF65-F5344CB8AC3E}">
        <p14:creationId xmlns:p14="http://schemas.microsoft.com/office/powerpoint/2010/main" val="6053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D294-3783-FAAD-B3C2-00E6DC2E6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25804-BB29-5AC2-FFB5-7A35D8CB414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az-Latn-AZ" sz="1600">
                <a:solidFill>
                  <a:srgbClr val="303141"/>
                </a:solidFill>
                <a:latin typeface="Udemy Sans"/>
              </a:rPr>
              <a:t>İlk öncə saytda qeydiyyatdan keçirik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35E85-D216-9378-F80E-F6B0895F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3649"/>
            <a:ext cx="2584764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2F72F-CE38-4FEF-D978-7B12159BF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743649"/>
            <a:ext cx="25082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5BC5B1-4E21-FDDB-9493-8638059E6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6" y="743648"/>
            <a:ext cx="3390954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FFE67D-C00F-729C-D753-03F309CC8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63" y="743649"/>
            <a:ext cx="2487568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C15639-7E6D-AB6D-D29F-41459B59FD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68" y="2969578"/>
            <a:ext cx="3496614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609B1C-30B3-A893-63D6-013EB9709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852" y="2972314"/>
            <a:ext cx="233205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6E60DFF-661D-C9C5-268E-639947EFA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535" y="2969578"/>
            <a:ext cx="2013492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5E6793-A23B-75CC-3963-4FA5AA470D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265" y="2895126"/>
            <a:ext cx="1787366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734998F-6F79-34F0-B487-52AA1232B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89" y="5193861"/>
            <a:ext cx="2029776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3618D7D-D131-815E-B4CA-D0650C0C0F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27" y="5193861"/>
            <a:ext cx="141957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D51FF18-C8D9-DDCA-7EA3-8FA9CF7C307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089" y="5195508"/>
            <a:ext cx="4680686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15915</TotalTime>
  <Words>447</Words>
  <Application>Microsoft Office PowerPoint</Application>
  <PresentationFormat>Widescreen</PresentationFormat>
  <Paragraphs>76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93</cp:revision>
  <dcterms:created xsi:type="dcterms:W3CDTF">2025-02-24T08:05:52Z</dcterms:created>
  <dcterms:modified xsi:type="dcterms:W3CDTF">2025-03-25T12:00:30Z</dcterms:modified>
</cp:coreProperties>
</file>