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526" r:id="rId2"/>
    <p:sldId id="527" r:id="rId3"/>
    <p:sldId id="528" r:id="rId4"/>
    <p:sldId id="52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3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30278-45DC-4534-B67E-11EB3832C02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E7695-2856-4E04-B435-7203877C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2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8414D-D1A1-E0B5-D9CD-0ABC1ED65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842AEB-7BCF-4005-D77D-4C8A3673D7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AB1E31-B773-03A5-87F3-2F760185F7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962A2D-3385-EF73-F7CA-B9D891B8FD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17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0C1821-16E0-B8B1-CA0D-67F3BD5B4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B445F7-1BF0-5208-0D6A-EDB7BF17A8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569ED7-1EC6-53F5-CB47-A0CFAF0790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D6AA1-9AC3-5EF5-A50A-26231BC21E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61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90C44E-E291-0961-8382-888997D61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44C92A-C0DD-6440-1E3E-9F2B318D92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A718E4-42C2-2685-E881-796B38C61A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4C937-FFE2-65F2-FB38-45C767FCE3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4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5E674-D543-2F98-FA0F-41FA86058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4BBCB2-4765-AE5F-2EC8-EB30F6AE69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3B3B17-C668-9A8E-8662-C4BC9F842C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06A23-5427-F33F-A218-3B4B2BF51F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86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ABB0-8DDA-004E-D340-0D8D9AF84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2F8DD-D0F4-594E-A52F-665FF06E4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D2B00-A821-38BD-2822-C3A06D54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0DA0D-2215-40F8-ED04-B8562407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D1DB0-F1BC-6B82-F122-5E5FCC81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2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1CCD-7010-8F1B-350B-607AD33F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8F3A5-95A2-7356-8555-283E2E123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2BC6F-62DC-463A-E62C-47BF69B1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32CBD-C858-D88F-0489-E4BB16536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B618D-C596-4A40-DE56-94EBE733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93E27-C592-4EF7-2019-B7ACFA418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9BEC0-54B8-A051-2798-F11DBE8B0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C6EEC-A13E-6853-1E9D-14A095FB3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021A9-52BF-1240-BDEA-96685F316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214FD-BB15-13F7-2D2E-DD0F35AD2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9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32DF4-E565-614B-558E-1D15614E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73E54-D8C4-FC9C-7E3E-3AD0DA076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94689-2AAB-15E5-41EF-B7F6080E9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960A3-8318-92B7-7BD0-48AAA0D6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0E662-CD9B-C45E-13B7-859A9EBC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0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44D5-A9F7-AD28-8EC7-EC870E69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782AA-A669-BBC9-D295-6DEFC0001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1E8E3-FEBD-1DF5-163F-C63EFF81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9FD66-33BA-142E-0E98-C91D764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D4E73-662D-8A3C-AB2F-67B189950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2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9D79-F540-D4D6-A756-40ACD331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687E6-E8CC-C47C-C609-67AD69422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8D1EC-E1AE-F57F-EBD8-B6FEABE0B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EF88F-A764-2955-E3D0-E52DC541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A8078-8437-2315-5E67-036A2481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3B869-3383-1A1F-B89E-D746F917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8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E1A1-B069-A9B3-87DF-03BB1B209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38B57-1783-15BA-EFBA-7CE6ECA37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3E91E-4316-BF4A-E4FD-F576559B4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3C6E76-6E74-3AEC-6E2C-02191D562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19A33-4CAE-2EE3-0660-E9F07D562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406BF-C66C-53D2-DE0E-F0C5F6E70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92DA7-0A52-57A9-949B-18EC0218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F21431-2D79-E603-183D-78496F23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9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56AA-B208-8ACC-F009-932FD9B15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98FD13-1B50-EB37-A0A6-C8AFEEAA6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BF8FC-59FC-4D2A-ACE3-840A60B90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CBA98-76BA-7C66-3F88-C0230B73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1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8BB55-BE0B-C4BF-2577-24E657F0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F49BB-7E0F-6A12-A830-93634609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152C9-534D-A47F-1E56-E690D992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3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3957-1229-0D8C-D4B9-67D2B2F13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D9014-DFA9-EAC7-5F24-BB12B295E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88C39-BE39-1128-7E5F-C02D70918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FB7A5-537B-F8C9-7516-3097574D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F7276-38B1-7A24-1982-6B8DEF36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D2321-A091-BD32-DB3E-C8E19194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8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045BF-9D46-5525-E352-3020E2AD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7D24A2-908F-0205-F3E4-5FCF49EB6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A8AEF-8D5C-3053-C19F-5AFD05AA1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18CA0-3B44-8A50-C5BB-271AFCF29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5FEA6-F98C-0984-59C7-812AF926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D74FF-10A5-0D3A-4C5C-D17199E22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4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E478BA-6BEB-1A57-1BB8-82B7684B6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5E370-8DB3-2CCE-D711-F0140BE0C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56668-B176-42A3-15C5-73C30FB1D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6844A-366F-47C4-B77D-42DFAB3943A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92E59-BD31-D19A-4390-F337DB166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C295A-5A1B-A3ED-BD6D-A19E67CED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0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698182-3101-DDDE-3A74-2BBE2F45E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531B1D-5A89-8441-0EE8-32210C3041A7}"/>
              </a:ext>
            </a:extLst>
          </p:cNvPr>
          <p:cNvSpPr txBox="1"/>
          <p:nvPr/>
        </p:nvSpPr>
        <p:spPr>
          <a:xfrm>
            <a:off x="107004" y="158874"/>
            <a:ext cx="11984477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/>
              <a:t>https://www.guru99.com/an-expert-view-on-test-estimation.html</a:t>
            </a:r>
          </a:p>
          <a:p>
            <a:pPr marL="342900" indent="-342900">
              <a:buFont typeface="+mj-lt"/>
              <a:buAutoNum type="arabicPeriod"/>
            </a:pPr>
            <a:endParaRPr lang="en-US" sz="1600"/>
          </a:p>
          <a:p>
            <a:pPr marL="342900" indent="-342900">
              <a:buFont typeface="+mj-lt"/>
              <a:buAutoNum type="arabicPeriod"/>
            </a:pPr>
            <a:endParaRPr lang="en-US" sz="1600"/>
          </a:p>
          <a:p>
            <a:pPr marL="342900" indent="-342900">
              <a:buFont typeface="+mj-lt"/>
              <a:buAutoNum type="arabicPeriod"/>
            </a:pPr>
            <a:r>
              <a:rPr lang="en-US" sz="1600"/>
              <a:t>https://coderlessons.com/tutorials/akademicheskii/izuchite-metody-otsenki/metody-otsenki-testirovanie</a:t>
            </a:r>
          </a:p>
          <a:p>
            <a:pPr marL="342900" indent="-342900">
              <a:buFont typeface="+mj-lt"/>
              <a:buAutoNum type="arabicPeriod"/>
            </a:pPr>
            <a:endParaRPr lang="en-US" sz="1600"/>
          </a:p>
          <a:p>
            <a:pPr marL="342900" indent="-342900">
              <a:buFont typeface="+mj-lt"/>
              <a:buAutoNum type="arabicPeriod"/>
            </a:pPr>
            <a:endParaRPr lang="en-US" sz="1600"/>
          </a:p>
          <a:p>
            <a:pPr marL="342900" indent="-342900">
              <a:buFont typeface="+mj-lt"/>
              <a:buAutoNum type="arabicPeriod"/>
            </a:pPr>
            <a:endParaRPr lang="en-US" sz="1600"/>
          </a:p>
          <a:p>
            <a:pPr marL="342900" indent="-342900">
              <a:buFont typeface="+mj-lt"/>
              <a:buAutoNum type="arabicPeriod"/>
            </a:pPr>
            <a:r>
              <a:rPr lang="en-US" sz="1600"/>
              <a:t>https://tmguru.ru/baza-znanij/protsess-testirovaniya/planirovanie/otsenka-trudozatrat-na-testirovanie</a:t>
            </a:r>
          </a:p>
          <a:p>
            <a:pPr marL="342900" indent="-342900">
              <a:buFont typeface="+mj-lt"/>
              <a:buAutoNum type="arabicPeriod"/>
            </a:pPr>
            <a:endParaRPr lang="en-US" sz="1600"/>
          </a:p>
          <a:p>
            <a:pPr marL="342900" indent="-342900">
              <a:buFont typeface="+mj-lt"/>
              <a:buAutoNum type="arabicPeriod"/>
            </a:pPr>
            <a:endParaRPr lang="en-US" sz="1600"/>
          </a:p>
          <a:p>
            <a:pPr marL="342900" indent="-342900">
              <a:buFont typeface="+mj-lt"/>
              <a:buAutoNum type="arabicPeriod"/>
            </a:pPr>
            <a:endParaRPr lang="en-US" sz="1600"/>
          </a:p>
          <a:p>
            <a:pPr marL="342900" indent="-342900">
              <a:buFont typeface="+mj-lt"/>
              <a:buAutoNum type="arabicPeriod"/>
            </a:pPr>
            <a:r>
              <a:rPr lang="en-US" sz="1600"/>
              <a:t>https://vladislaveremeev.gitbook.io/qa_bible/obshee/tekhniki-ocenki-testov-ocenka-trudozatrat-na-testirovanie-test-estimation</a:t>
            </a:r>
            <a:endParaRPr lang="ru-RU" sz="1600"/>
          </a:p>
          <a:p>
            <a:pPr marL="342900" indent="-342900">
              <a:buFont typeface="+mj-lt"/>
              <a:buAutoNum type="arabicPeriod"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47476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9716D-0A8E-E184-FBAF-5107086E6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A707A1-D89C-A3BC-F65F-8AF274E027A0}"/>
              </a:ext>
            </a:extLst>
          </p:cNvPr>
          <p:cNvSpPr txBox="1"/>
          <p:nvPr/>
        </p:nvSpPr>
        <p:spPr>
          <a:xfrm>
            <a:off x="107004" y="158874"/>
            <a:ext cx="119844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/>
              <a:t>.</a:t>
            </a:r>
          </a:p>
          <a:p>
            <a:pPr>
              <a:buNone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91841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41E803-72DB-AD92-217F-C648DE7C9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83366C-CBA7-0256-7978-924471501180}"/>
              </a:ext>
            </a:extLst>
          </p:cNvPr>
          <p:cNvSpPr txBox="1"/>
          <p:nvPr/>
        </p:nvSpPr>
        <p:spPr>
          <a:xfrm>
            <a:off x="107004" y="158874"/>
            <a:ext cx="119844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/>
              <a:t>.</a:t>
            </a:r>
          </a:p>
          <a:p>
            <a:pPr>
              <a:buNone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648223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84A61-8BC7-8299-8077-53797F11B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380CEC-4A0A-213C-E112-1532D9EEF2FD}"/>
              </a:ext>
            </a:extLst>
          </p:cNvPr>
          <p:cNvSpPr txBox="1"/>
          <p:nvPr/>
        </p:nvSpPr>
        <p:spPr>
          <a:xfrm>
            <a:off x="107004" y="158874"/>
            <a:ext cx="119844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/>
              <a:t>.</a:t>
            </a:r>
          </a:p>
          <a:p>
            <a:pPr>
              <a:buNone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544376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24522</TotalTime>
  <Words>59</Words>
  <Application>Microsoft Office PowerPoint</Application>
  <PresentationFormat>Widescreen</PresentationFormat>
  <Paragraphs>19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278</cp:revision>
  <dcterms:created xsi:type="dcterms:W3CDTF">2025-02-24T08:05:52Z</dcterms:created>
  <dcterms:modified xsi:type="dcterms:W3CDTF">2025-04-01T18:27:29Z</dcterms:modified>
</cp:coreProperties>
</file>