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0" r:id="rId2"/>
    <p:sldId id="389" r:id="rId3"/>
    <p:sldId id="4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97F-9936-4F42-779E-40B361EF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EE496-5B1D-5BEC-F8E2-5EF65FF0F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38E33-8709-BAC2-3B06-B7DA19177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0B8A-FDE2-5CA6-D399-CD4401B42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96E-A81B-09F8-7FCF-E9CCF5D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B21C3-DBE8-921F-BFDE-298FB310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51D2-28B1-8FCA-A3C4-9910A30A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7EF4-B457-6965-A17F-75951849E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14CE-E85D-5A5C-CB9A-D944247C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CC092-EF4D-92C0-2EC1-6841C9DC3C5E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Отчет о результатах тестирования. Конспект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Отчет о ходе тестирования* (test progress report)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тип периодического отчета о тестировании, который включает информацию о ходе активностей тестирования в сравнении с исходными планами, риски и альтернативы, требующие принятия решения.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чаще всего его называют отчет по результатам тестирования.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Основная цель отчета о тестировании: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дать общую оценку качества продукта и рекомендации по возможности или невозможности его релиза.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6349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Атрибуты отчета о тестировании</a:t>
            </a:r>
            <a:endParaRPr lang="en-US" sz="14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Краткое описание (summary) отражает основные достижения, проблемы, выводы и рекомендации.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Команда тестировщиков (</a:t>
            </a:r>
            <a:r>
              <a:rPr lang="en-US" sz="1400" b="0" i="0">
                <a:solidFill>
                  <a:srgbClr val="303141"/>
                </a:solidFill>
                <a:effectLst/>
                <a:latin typeface="Udemy Sans"/>
              </a:rPr>
              <a:t>test team)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Описание процесса тестирования (testing process description) - перечень работ за конкретный период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Расписание (timetable) - детализированное расписание работы команды тестировщиков и/или личные расписания участников команды.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Статистика по новым дефектам (new defects statistics) в виде таблицы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Список новых дефектов (new defects list)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Статистика по всем дефектам (overall defects statistics) - таблица, содержащая данные обо всех дефектов за время проекта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Рекомендации (</a:t>
            </a:r>
            <a:r>
              <a:rPr lang="en-US" sz="1400" b="0" i="0">
                <a:solidFill>
                  <a:srgbClr val="303141"/>
                </a:solidFill>
                <a:effectLst/>
                <a:latin typeface="Udemy Sans"/>
              </a:rPr>
              <a:t>recommendations)</a:t>
            </a:r>
          </a:p>
          <a:p>
            <a:pPr marL="342900" indent="-342900" algn="l">
              <a:buFont typeface="+mj-lt"/>
              <a:buAutoNum type="arabicPeriod"/>
            </a:pPr>
            <a:endParaRPr lang="en-US" sz="14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400">
              <a:solidFill>
                <a:srgbClr val="303141"/>
              </a:solidFill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Приложения (appendixes) - фактические данные (графики и диаграммы)</a:t>
            </a:r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87B4E-EA6F-7E85-1021-2B4C6D79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2CD05-C816-697E-7791-68E04DB5BC2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5186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14624</TotalTime>
  <Words>190</Words>
  <Application>Microsoft Office PowerPoint</Application>
  <PresentationFormat>Widescreen</PresentationFormat>
  <Paragraphs>43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78</cp:revision>
  <dcterms:created xsi:type="dcterms:W3CDTF">2025-02-24T08:05:52Z</dcterms:created>
  <dcterms:modified xsi:type="dcterms:W3CDTF">2025-03-23T06:01:54Z</dcterms:modified>
</cp:coreProperties>
</file>