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26" r:id="rId2"/>
    <p:sldId id="527" r:id="rId3"/>
    <p:sldId id="528" r:id="rId4"/>
    <p:sldId id="52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414D-D1A1-E0B5-D9CD-0ABC1ED65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42AEB-7BCF-4005-D77D-4C8A3673D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1E31-B773-03A5-87F3-2F760185F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62A2D-3385-EF73-F7CA-B9D891B8F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1821-16E0-B8B1-CA0D-67F3BD5B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445F7-1BF0-5208-0D6A-EDB7BF17A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69ED7-1EC6-53F5-CB47-A0CFAF079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6AA1-9AC3-5EF5-A50A-26231BC2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44E-E291-0961-8382-888997D6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C92A-C0DD-6440-1E3E-9F2B318D9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718E4-42C2-2685-E881-796B38C6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C937-FFE2-65F2-FB38-45C767FCE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E674-D543-2F98-FA0F-41FA860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BBCB2-4765-AE5F-2EC8-EB30F6AE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3B17-C668-9A8E-8662-C4BC9F84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6A23-5427-F33F-A218-3B4B2BF51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8182-3101-DDDE-3A74-2BBE2F45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31B1D-5A89-8441-0EE8-32210C3041A7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 модуле "Тестирование веб-приложений“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Сегодня мы начинаем погружение в тестирование отдельного домена, а именно веб-приложений. Наряду с мобильным тестированием это направление является одним из самых популярных и перспективных для специалистов в области обеспечения качества.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Основные навыки и знания, которые необходимы для веб-тестировщика: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Понимание клиент-серверной архитектуры, структуры HTTP-запросов и ответов, умение их анализировать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Работа с инструментами разработчика внутри браузера. В данном курсе их мы будем изучать на примере браузера Chrome и DevTools. Особое внимание следует уделить интерфейсу, отдельным вкладкам и их применению для целей тестирования.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Основы HTML и CSS для упрощения тестирования фронтенда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Особенности тестирования различных веб-форм и элементов</a:t>
            </a:r>
          </a:p>
          <a:p>
            <a:endParaRPr lang="en-US" sz="1600"/>
          </a:p>
          <a:p>
            <a:endParaRPr lang="en-US" sz="1600"/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Тестирование бэкенда, а именно API, мы будем изучать в следующих модулях на примере инструмента Postman.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Параллельно изучению теоретической части модуля, я советую взять реальное веб-приложение и протестировать его.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Создать чек-лист и тест-кейсы, не забывая про техники тест-дизайна, провести тестирование с использованием DevTools, задокументировать отчеты о дефектах.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747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716D-0A8E-E184-FBAF-5107086E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707A1-D89C-A3BC-F65F-8AF274E027A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184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E803-72DB-AD92-217F-C648DE7C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366C-CBA7-0256-7978-92447150118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4822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4A61-8BC7-8299-8077-53797F11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80CEC-4A0A-213C-E112-1532D9EEF2F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4437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24523</TotalTime>
  <Words>173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279</cp:revision>
  <dcterms:created xsi:type="dcterms:W3CDTF">2025-02-24T08:05:52Z</dcterms:created>
  <dcterms:modified xsi:type="dcterms:W3CDTF">2025-04-01T19:04:18Z</dcterms:modified>
</cp:coreProperties>
</file>