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4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28B38-34C7-B2D4-708B-50EE3919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CEDD22-CB33-FF24-D5E3-537128D20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5A0762-C2BF-EEE0-11A9-60394DDA8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72DEA-9891-E830-EE18-81B007BA2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9F474-4D9C-F6F8-5EA4-E32511EC4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46FB1B-A863-35AC-D660-DE271E6EC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5A4B5-1BAE-CB76-DF0E-DC9019415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D82F0-5959-2F4B-A469-7BBF74B00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6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C95D7-D4F9-AB6D-AF59-6CAA0C0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C7BF55-0921-5E19-9631-5A05773D4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41C7A-CD2B-E6B4-444F-13C3886E5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43110-0424-0B16-110A-BD7088DB1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7C375-A3AE-BD70-FBA5-1EAB0861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5F6EF-6800-C32F-C08C-8D597E7E0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E61DB-B7BD-C09A-442D-4537A4323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F36B-C5D5-3458-4646-FEBCBE459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0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E8337-66C7-590C-9C62-DD4EEAD7A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7D9B52-2FF4-88F6-FF3F-72167E8BE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D1277-D286-91D7-EF1C-B53E8A7A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58FB5-0DF5-7E6D-34C4-9A16BAF5F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04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FCFC8-265B-84EE-5AC9-83A5B3032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B62EC-2069-2A53-CB99-52E4CFBB8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898DA-BE7B-B35E-1C74-51D2D9CFE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EEC3-3BC5-2605-9AE1-7CB2C9D5D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9DC12-A32B-7580-060D-87F88DDE7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822E1-1EB3-B9E1-ADE9-FC5861297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ADB37-FB1E-63F7-65EE-FCB459F32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75EB4-AAFA-78BD-2C09-E5A6B3497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30B92-F4B3-E3A3-C5A2-39E6474D0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C50E8-28B5-2239-FA64-D83C5696B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F7FF08-1B41-1522-BEEB-A1B840AC8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DAB3-19B0-28DC-C8E5-40635B5D3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4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E95A5-DBA6-3823-E692-0DEAE4AE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8A8F5-B5B9-8055-9F12-CA01769A9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C103C-1A64-374C-0AE8-6748C583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1DE1A-635C-0E1A-5B06-4411285A8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5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50E57-904F-9BA1-65F6-2FACE468B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784B3-1115-578B-A04D-64484E88F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5718C-2788-73DC-5C94-BFF7AB3D4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FA09C-8EEB-A2F2-1DC2-EBAF297A1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0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E36E1-AA79-A414-8532-C2EE6F69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CC3B0-EA47-F46D-4C48-533C473F4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733868-18D6-C710-0E7F-F938B4220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900D0-A729-4FF2-7CAF-0CEFBE9A1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3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6681C-0159-FC21-5FD8-CEEB8DE1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D0371-8DE0-FB5F-EC13-0B02ACE5C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14586F-53EF-85E4-2515-EC8984DDB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8FA6A-2D3F-2394-AD05-4B50CD27E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6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9B3BF-D2D5-817F-050E-59E999143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6DCA6F-F26D-2F5A-810E-8E4C2B5DD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772DEC-FB7F-E974-AE52-F1DAAA8F3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F9925-2670-464F-1768-EA6944327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63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341AC-DE32-429F-EB32-9BBC9ED3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2CE90-CE07-2DF3-BC59-B89CFC058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768556-FCD4-4645-AEDA-00F4DF8FB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42310-3E92-1408-2B5F-459FA1168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E6751-CC8A-300F-31F2-6BFAA1007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B8D42A-9489-345F-A665-E05669636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08BCB-05B9-837E-2AF0-66A95D475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C211C-3B9C-F536-1816-67D6E2E2D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0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A9452-477A-D2AA-BEEC-5C07E4997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19CF1-BCA8-29F3-937F-55EF10912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12C052-B489-836F-1A36-E6D94347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BE84-7511-F9C8-9D0F-3092A3339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1BDF-03C8-D748-77BA-FFAC6A56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3D0FF-C4F8-9B94-D1B2-BCB14AAC9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11C61-71CC-D94E-FF24-A96D12443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F973A-B56D-83B2-8B43-8E2CF3F8A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9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103E-A4D4-9E8E-CAE6-0A059E4EF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DEA20-416E-B197-6371-834849B72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E26AF-3BCD-503E-A86A-3C5A41F2B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FB312-B9A5-AC7D-A6E8-2E6C12B72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9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25A08-165C-CB1C-6AA1-68EE3910C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5FEF8-F7BB-12EA-011D-5AF2ABE85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3BCDF-06B1-349B-4D37-98EC1CF20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3D86E-DC7C-5EE5-22CD-C7911F01F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2B66D-EC15-17E7-B560-B3A052839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A61F5-10E4-EDD4-8C6A-5E59A41E9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2629C9-90EE-FC4A-1A11-E38609A37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24702-D90B-2BBB-7B04-CC564F995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94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B393-15E9-6D34-C355-A49A826D8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6BAE-2AF4-3159-849B-8851C2EB6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05C5F-6F2C-BB90-155F-2B6F0ABBB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4682-BF69-9CB6-FAA8-803D196A6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71F35-E50E-2635-A502-B941A00F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1B097-C6AE-1897-14AB-18B0E67A94D5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55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72403-B9DD-9468-076B-F5FC6846E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8C3FA6-82C0-140C-3574-EEBBA30357C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96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56F06-9BA4-27FE-2F3A-29FCC6A67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8EAE8B-02A3-D077-E1FB-F60E8C432DB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651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B79D-ADB2-A628-5666-6E5B42F0A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A61A0A-681E-2E4B-3745-75A459F9129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18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B613-0EF4-2427-F359-D1437BCC6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B2952-F649-E191-7BC0-7A3A79CF2A9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68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C932E-436E-35D3-4F32-DE8254406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FC67B9-B4DD-6699-5E41-641C4FC1E1D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33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EA0FB-273E-6F36-2DB2-51CB4572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58F5C1-4138-782F-C62E-94E4F51237A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88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C88CA-61D8-0F22-DFE9-46515253E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65D92-F59C-FF8B-FDCB-AE214A7AAA9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66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FA7E4-7450-8A84-465A-9BB3CCD3D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85B63C-4627-4654-F002-EB7F6220DE9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20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66EE6-CF29-9F6B-2CA8-70007A4C1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083B1F-F1B9-7C67-4921-1BC7888B908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78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95383-500F-A780-0D7C-5CB4FA6F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83F0B-9935-3B12-5027-FD57B2169C0E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73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B30DE-4146-9CBA-76C3-4D4092DE8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EA32E-1BE4-FED8-87CB-5451295DA80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19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E055-EDAB-23EB-133E-717C67524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104DEC-877D-BE4B-CA6D-0A7BBF17560E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69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BD591-7703-6858-C728-3540B923E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94EAAB-101E-1EA1-DBB9-11400447F1A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289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BBE1F-EEF3-3C0B-E179-1CF90729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9BB27-C7B9-DB33-410D-25336ED8787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667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03E96-023F-EDB4-B1EC-AFC694642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22C14-1A3C-D480-2768-EF09F2D1082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85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1583-8DEB-913B-3A43-75FC6926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8249A-13C1-71E7-06B1-AD34F12D329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37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726A1-0734-DE05-45CA-6DF96494A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71DF18-7BDA-92AB-A9A7-1A563639CE6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4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B5B4-B36A-D1E8-5B47-F604D360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D05655-CD13-40FD-5AF5-5E60A3D30462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28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7839-A67C-16BB-4B43-102151FF7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276120-527F-D840-58E4-19D76B8D382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33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EBA38-02AD-103E-153E-B22279550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13AC5-675F-42EB-63AD-2E07FB1CA07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9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20217</TotalTime>
  <Words>42</Words>
  <Application>Microsoft Office PowerPoint</Application>
  <PresentationFormat>Widescreen</PresentationFormat>
  <Paragraphs>42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172</cp:revision>
  <dcterms:created xsi:type="dcterms:W3CDTF">2025-02-24T08:05:52Z</dcterms:created>
  <dcterms:modified xsi:type="dcterms:W3CDTF">2025-03-29T11:55:24Z</dcterms:modified>
</cp:coreProperties>
</file>