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535" r:id="rId2"/>
    <p:sldId id="536" r:id="rId3"/>
    <p:sldId id="537" r:id="rId4"/>
    <p:sldId id="538" r:id="rId5"/>
    <p:sldId id="539" r:id="rId6"/>
    <p:sldId id="540" r:id="rId7"/>
    <p:sldId id="541" r:id="rId8"/>
    <p:sldId id="542" r:id="rId9"/>
    <p:sldId id="543" r:id="rId10"/>
    <p:sldId id="544" r:id="rId11"/>
    <p:sldId id="545" r:id="rId12"/>
    <p:sldId id="546" r:id="rId13"/>
    <p:sldId id="54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3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0278-45DC-4534-B67E-11EB3832C02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E7695-2856-4E04-B435-7203877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4C283-618F-FCB7-C8C4-CACA655E2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4E334D-2EAF-B6B6-9B10-AC0D8D3EA8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DA90AC-B4FD-9A72-B3EF-D16C5D956E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F79C7-44AD-DEB0-3AE3-CCF5B557E2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38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CA4B5-B4B6-4DD1-FB36-C1D29E7E7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D60D46-D929-54D1-33ED-8D00F644FD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418E32-CEE3-75EF-1456-64F236D3F3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59668-0EA9-FA4B-5D0C-15F5B7890F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099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10AC3-B780-78A7-7657-4E6A4E088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B39015-64CA-A730-990D-F93DAA1B9E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1318F5-1441-564B-C206-B0706AA349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B3202-E31F-7B01-2FDE-F632471BE3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627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DF6A2-16A0-9D39-46D4-82A97A9DE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EE9C13-59B7-03A3-8C83-B069C9ABA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B062C9-9C04-EE23-7133-81F94FFFC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6FC03-D040-035A-F2FA-40E02AF56F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679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1A238-C788-1DB1-9A6F-E54655FE0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E0536D-3AC9-9F62-86FD-475A248D28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34E584-0544-68BD-1937-2D3ACAE446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ACCAD0-ABDF-C125-1772-48358726F1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27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60F44-57AE-B7DA-60B5-AADD2D5B6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9F0E91-1CFC-27F0-10B7-6E11202DFA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161015-54A8-6D00-7F22-A9FDF6F429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FB2D4-FA92-B723-28AF-38B685D11B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711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025AF-CB07-44B2-8C79-71C511C85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BCB2E7-F3B0-7073-BA45-33B89169F9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66A9CB-D9E2-032A-4855-8E065E349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6844D-4A9D-3B51-478F-C71DC01511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41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22ADD-5A34-C590-7881-7733B15E7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8D760D-31EA-9BB3-0014-0919875593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48A580-2531-43DB-71D7-7D525C79FD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683E8-7F26-9A51-490F-F787564C7F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555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4F4D7-106D-4383-DD01-3BB042846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C2B04A-83EB-CACD-C5B5-B1CE63D0A3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E08697-8B5C-4B0C-1A0B-530CA375ED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C6199-7507-C443-EB98-4575DCDA66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0624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EC4D8-F4AA-A16B-4D24-AC1883E95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F96E2F-F4BD-A1BA-8E85-F0137FB52F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DB923A-9544-9C7C-AF04-16781B10FE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F0A33-046A-67B1-908F-15ACD1B81C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16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7AB82-B324-4EB1-0F19-51AE81A34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4E0AED-3E00-6535-FE76-4F1EA6B603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2E324A-016C-76F0-C635-05D74CFBAD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FFFD5-0236-F4F4-B76F-548B077219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579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1DC33-E650-53AB-9871-50A930A54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CBF455-D858-1456-C35B-3FBDA160DC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B6FDF0-2D71-C87B-F6B3-0CA71A0FFE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0EA1B-FD0E-A90D-8756-CFB2C697C4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67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62F6A-993A-4856-2663-286AB7813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14D4DC-EA6E-405A-D6AD-60A6618CF8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487AC9-8142-C07A-18EC-818AC6361B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E1065-1E3C-54B9-5531-B7E667B2D3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27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BB0-8DDA-004E-D340-0D8D9AF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2F8DD-D0F4-594E-A52F-665FF06E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2B00-A821-38BD-2822-C3A06D54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DA0D-2215-40F8-ED04-B856240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1DB0-F1BC-6B82-F122-5E5FCC81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1CCD-7010-8F1B-350B-607AD33F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8F3A5-95A2-7356-8555-283E2E12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BC6F-62DC-463A-E62C-47BF69B1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2CBD-C858-D88F-0489-E4BB1653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618D-C596-4A40-DE56-94EBE73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93E27-C592-4EF7-2019-B7ACFA418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9BEC0-54B8-A051-2798-F11DBE8B0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6EEC-A13E-6853-1E9D-14A095FB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21A9-52BF-1240-BDEA-96685F31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14FD-BB15-13F7-2D2E-DD0F35AD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9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2DF4-E565-614B-558E-1D15614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3E54-D8C4-FC9C-7E3E-3AD0DA07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4689-2AAB-15E5-41EF-B7F6080E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0A3-8318-92B7-7BD0-48AAA0D6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E662-CD9B-C45E-13B7-859A9EBC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44D5-A9F7-AD28-8EC7-EC870E69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782AA-A669-BBC9-D295-6DEFC000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8E3-FEBD-1DF5-163F-C63EFF81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FD66-33BA-142E-0E98-C91D764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4E73-662D-8A3C-AB2F-67B1899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2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D79-F540-D4D6-A756-40ACD33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87E6-E8CC-C47C-C609-67AD69422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8D1EC-E1AE-F57F-EBD8-B6FEABE0B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F88F-A764-2955-E3D0-E52DC541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A8078-8437-2315-5E67-036A2481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3B869-3383-1A1F-B89E-D746F917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E1A1-B069-A9B3-87DF-03BB1B20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8B57-1783-15BA-EFBA-7CE6ECA3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E91E-4316-BF4A-E4FD-F576559B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C6E76-6E74-3AEC-6E2C-02191D56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19A33-4CAE-2EE3-0660-E9F07D56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406BF-C66C-53D2-DE0E-F0C5F6E7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2DA7-0A52-57A9-949B-18EC0218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21431-2D79-E603-183D-78496F2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56AA-B208-8ACC-F009-932FD9B1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8FD13-1B50-EB37-A0A6-C8AFEEAA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BF8FC-59FC-4D2A-ACE3-840A60B9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BA98-76BA-7C66-3F88-C0230B73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8BB55-BE0B-C4BF-2577-24E657F0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F49BB-7E0F-6A12-A830-93634609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52C9-534D-A47F-1E56-E690D992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957-1229-0D8C-D4B9-67D2B2F1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9014-DFA9-EAC7-5F24-BB12B295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88C39-BE39-1128-7E5F-C02D7091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B7A5-537B-F8C9-7516-3097574D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7276-38B1-7A24-1982-6B8DEF36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D2321-A091-BD32-DB3E-C8E19194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45BF-9D46-5525-E352-3020E2AD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D24A2-908F-0205-F3E4-5FCF49EB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8AEF-8D5C-3053-C19F-5AFD05AA1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18CA0-3B44-8A50-C5BB-271AFCF2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FEA6-F98C-0984-59C7-812AF926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74FF-10A5-0D3A-4C5C-D17199E2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478BA-6BEB-1A57-1BB8-82B7684B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5E370-8DB3-2CCE-D711-F0140BE0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56668-B176-42A3-15C5-73C30FB1D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844A-366F-47C4-B77D-42DFAB3943AB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2E59-BD31-D19A-4390-F337DB166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295A-5A1B-A3ED-BD6D-A19E67CED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B93B3-2E10-001E-F2EA-BFE38D506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F85C2B-154C-73B4-4073-4961FCD122DD}"/>
              </a:ext>
            </a:extLst>
          </p:cNvPr>
          <p:cNvSpPr txBox="1"/>
          <p:nvPr/>
        </p:nvSpPr>
        <p:spPr>
          <a:xfrm>
            <a:off x="107004" y="158874"/>
            <a:ext cx="11984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/>
              <a:t>.</a:t>
            </a:r>
          </a:p>
          <a:p>
            <a:pPr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947508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5095E-057C-D9FC-32D8-EAC1CDFC9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23F0DD-1B9B-3799-84E1-902C5708BE77}"/>
              </a:ext>
            </a:extLst>
          </p:cNvPr>
          <p:cNvSpPr txBox="1"/>
          <p:nvPr/>
        </p:nvSpPr>
        <p:spPr>
          <a:xfrm>
            <a:off x="107004" y="158874"/>
            <a:ext cx="11984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/>
              <a:t>.</a:t>
            </a:r>
          </a:p>
          <a:p>
            <a:pPr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939519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E8C35-5390-7A30-7246-039B1EDB0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290FD5-AC38-CE21-2799-E582A799EF84}"/>
              </a:ext>
            </a:extLst>
          </p:cNvPr>
          <p:cNvSpPr txBox="1"/>
          <p:nvPr/>
        </p:nvSpPr>
        <p:spPr>
          <a:xfrm>
            <a:off x="107004" y="158874"/>
            <a:ext cx="11984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/>
              <a:t>.</a:t>
            </a:r>
          </a:p>
          <a:p>
            <a:pPr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271101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C2640-3E3C-62BB-4BE5-3FEE49011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DE41E8-55F7-0E74-F724-CF04BE7CEBF5}"/>
              </a:ext>
            </a:extLst>
          </p:cNvPr>
          <p:cNvSpPr txBox="1"/>
          <p:nvPr/>
        </p:nvSpPr>
        <p:spPr>
          <a:xfrm>
            <a:off x="107004" y="158874"/>
            <a:ext cx="11984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/>
              <a:t>.</a:t>
            </a:r>
          </a:p>
          <a:p>
            <a:pPr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933997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FD1B6-4A24-11AE-DFD7-44F3DBFFB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2DFBE9-B9B2-91AD-103D-813ECC522326}"/>
              </a:ext>
            </a:extLst>
          </p:cNvPr>
          <p:cNvSpPr txBox="1"/>
          <p:nvPr/>
        </p:nvSpPr>
        <p:spPr>
          <a:xfrm>
            <a:off x="107004" y="158874"/>
            <a:ext cx="11984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/>
              <a:t>.</a:t>
            </a:r>
          </a:p>
          <a:p>
            <a:pPr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55988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A4DA0-DF8C-0D49-6657-13A9AEC84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83ED74-B1CC-40B4-B744-911BDA7330AA}"/>
              </a:ext>
            </a:extLst>
          </p:cNvPr>
          <p:cNvSpPr txBox="1"/>
          <p:nvPr/>
        </p:nvSpPr>
        <p:spPr>
          <a:xfrm>
            <a:off x="107004" y="158874"/>
            <a:ext cx="11984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/>
              <a:t>.</a:t>
            </a:r>
          </a:p>
          <a:p>
            <a:pPr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06203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D9DE7-CFDA-45E5-31AA-274C14351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4CFF5D-E1BA-2B57-812D-F3F552DD4830}"/>
              </a:ext>
            </a:extLst>
          </p:cNvPr>
          <p:cNvSpPr txBox="1"/>
          <p:nvPr/>
        </p:nvSpPr>
        <p:spPr>
          <a:xfrm>
            <a:off x="107004" y="158874"/>
            <a:ext cx="11984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/>
              <a:t>.</a:t>
            </a:r>
          </a:p>
          <a:p>
            <a:pPr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140130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7E2FD-E24D-7FF1-944D-574CE0D89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ABBCD5-8999-C6E6-E943-4DAD385E2EBF}"/>
              </a:ext>
            </a:extLst>
          </p:cNvPr>
          <p:cNvSpPr txBox="1"/>
          <p:nvPr/>
        </p:nvSpPr>
        <p:spPr>
          <a:xfrm>
            <a:off x="107004" y="158874"/>
            <a:ext cx="11984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/>
              <a:t>.</a:t>
            </a:r>
          </a:p>
          <a:p>
            <a:pPr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326576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2F676-A9B4-2D18-6FC4-B83F81CB9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70EC8B-92B3-9281-0CD4-10BBEC98DC6B}"/>
              </a:ext>
            </a:extLst>
          </p:cNvPr>
          <p:cNvSpPr txBox="1"/>
          <p:nvPr/>
        </p:nvSpPr>
        <p:spPr>
          <a:xfrm>
            <a:off x="107004" y="158874"/>
            <a:ext cx="11984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/>
              <a:t>.</a:t>
            </a:r>
          </a:p>
          <a:p>
            <a:pPr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663115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54C78-81F6-E0E2-3E45-3D3A7FE4A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B85024-2CD6-37D6-2FB0-FD3E4F5F59E4}"/>
              </a:ext>
            </a:extLst>
          </p:cNvPr>
          <p:cNvSpPr txBox="1"/>
          <p:nvPr/>
        </p:nvSpPr>
        <p:spPr>
          <a:xfrm>
            <a:off x="107004" y="158874"/>
            <a:ext cx="11984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/>
              <a:t>.</a:t>
            </a:r>
          </a:p>
          <a:p>
            <a:pPr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356132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168BE-562E-91EE-F690-3F349092C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EBA8D7-A5F7-CB1C-D689-C2DBD210EEAC}"/>
              </a:ext>
            </a:extLst>
          </p:cNvPr>
          <p:cNvSpPr txBox="1"/>
          <p:nvPr/>
        </p:nvSpPr>
        <p:spPr>
          <a:xfrm>
            <a:off x="107004" y="158874"/>
            <a:ext cx="11984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/>
              <a:t>.</a:t>
            </a:r>
          </a:p>
          <a:p>
            <a:pPr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466780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30C00-5B93-CAE4-AF71-2EF350FEB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E9E490-F950-2667-4A97-4AA9515ACF1F}"/>
              </a:ext>
            </a:extLst>
          </p:cNvPr>
          <p:cNvSpPr txBox="1"/>
          <p:nvPr/>
        </p:nvSpPr>
        <p:spPr>
          <a:xfrm>
            <a:off x="107004" y="158874"/>
            <a:ext cx="11984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/>
              <a:t>.</a:t>
            </a:r>
          </a:p>
          <a:p>
            <a:pPr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287262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386BC-643F-5469-DFCB-FCB4B18F2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94DC14-C3F7-C3F9-D238-336B5CC05256}"/>
              </a:ext>
            </a:extLst>
          </p:cNvPr>
          <p:cNvSpPr txBox="1"/>
          <p:nvPr/>
        </p:nvSpPr>
        <p:spPr>
          <a:xfrm>
            <a:off x="107004" y="158874"/>
            <a:ext cx="11984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/>
              <a:t>.</a:t>
            </a:r>
          </a:p>
          <a:p>
            <a:pPr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441767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25357</TotalTime>
  <Words>26</Words>
  <Application>Microsoft Office PowerPoint</Application>
  <PresentationFormat>Widescreen</PresentationFormat>
  <Paragraphs>26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308</cp:revision>
  <dcterms:created xsi:type="dcterms:W3CDTF">2025-02-24T08:05:52Z</dcterms:created>
  <dcterms:modified xsi:type="dcterms:W3CDTF">2025-04-04T05:05:02Z</dcterms:modified>
</cp:coreProperties>
</file>