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28" r:id="rId2"/>
    <p:sldId id="529" r:id="rId3"/>
    <p:sldId id="53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0C44E-E291-0961-8382-888997D61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44C92A-C0DD-6440-1E3E-9F2B318D92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718E4-42C2-2685-E881-796B38C61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4C937-FFE2-65F2-FB38-45C767FCE3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4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5E674-D543-2F98-FA0F-41FA86058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4BBCB2-4765-AE5F-2EC8-EB30F6AE69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3B3B17-C668-9A8E-8662-C4BC9F842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6A23-5427-F33F-A218-3B4B2BF51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6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0EE81-7FE2-7661-4D3B-8EE04F9E4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3D692E-91B3-1505-09D2-1B2FC122FD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4AA447-DDD7-725B-C010-1182449B7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B00A4-B8FA-CB97-2435-3D4EA6A00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3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E803-72DB-AD92-217F-C648DE7C9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3366C-CBA7-0256-7978-924471501180}"/>
              </a:ext>
            </a:extLst>
          </p:cNvPr>
          <p:cNvSpPr txBox="1"/>
          <p:nvPr/>
        </p:nvSpPr>
        <p:spPr>
          <a:xfrm>
            <a:off x="107004" y="158874"/>
            <a:ext cx="11984477" cy="314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AutoNum type="arabicParenR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https://developer.mozilla.org/ru/docs/Learn_web_development/Howto/Web_mechanics/How_does_the_Internet_work - </a:t>
            </a:r>
            <a:r>
              <a:rPr lang="ru-RU" sz="9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работает Интернет</a:t>
            </a:r>
            <a:endParaRPr lang="en-US" sz="9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50000"/>
              </a:lnSpc>
              <a:buFontTx/>
              <a:buAutoNum type="arabicParenR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https://ru.wikipedia.org/wiki/TCP/IP - </a:t>
            </a:r>
            <a:r>
              <a:rPr lang="en-US" sz="900" b="1" i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TCP/IP</a:t>
            </a:r>
          </a:p>
          <a:p>
            <a:pPr marL="342900" indent="-342900">
              <a:lnSpc>
                <a:spcPct val="250000"/>
              </a:lnSpc>
              <a:buAutoNum type="arabicParenR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https://developer.mozilla.org/ru/docs/Learn_web_development/Howto/Web_mechanics/What_is_a_URL - </a:t>
            </a:r>
            <a:r>
              <a:rPr lang="ru-RU" sz="9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такое </a:t>
            </a:r>
            <a:r>
              <a:rPr lang="en-US" sz="9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URL-</a:t>
            </a:r>
            <a:r>
              <a:rPr lang="ru-RU" sz="9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адрес?</a:t>
            </a:r>
            <a:endParaRPr lang="en-US" sz="9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250000"/>
              </a:lnSpc>
              <a:buFontTx/>
              <a:buAutoNum type="arabicParenR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https://help.reg.ru/support/dns-servery-i-nastroyka-zony/obshchaya-informatsiya-o-dns-serverakh/chto-takoye-dns-prostymi-slovami#0 - </a:t>
            </a:r>
            <a:r>
              <a:rPr lang="ru-RU" sz="900" b="1" i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Что такое DNS простыми словами</a:t>
            </a:r>
          </a:p>
          <a:p>
            <a:pPr marL="342900" indent="-342900">
              <a:lnSpc>
                <a:spcPct val="250000"/>
              </a:lnSpc>
              <a:buFontTx/>
              <a:buAutoNum type="arabicParenR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https://learn.microsoft.com/ru-ru/azure/sentinel/normalization-schema-dns - </a:t>
            </a:r>
            <a:r>
              <a:rPr lang="ru-RU" sz="900" b="1" i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Справочник по схеме нормализации DNS в расширенной информационной модели безопасности (ASIM) (общедоступная предварительная версия)</a:t>
            </a:r>
          </a:p>
          <a:p>
            <a:pPr marL="342900" indent="-342900">
              <a:lnSpc>
                <a:spcPct val="250000"/>
              </a:lnSpc>
              <a:buFontTx/>
              <a:buAutoNum type="arabicParenR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https://developer.mozilla.org/ru/docs/Learn_web_development/Howto/Web_mechanics/What_is_a_domain_name - </a:t>
            </a:r>
            <a:r>
              <a:rPr lang="ru-RU" sz="900" b="1" i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Что такое доменные имена</a:t>
            </a:r>
          </a:p>
          <a:p>
            <a:pPr marL="342900" indent="-342900">
              <a:lnSpc>
                <a:spcPct val="250000"/>
              </a:lnSpc>
              <a:buFontTx/>
              <a:buAutoNum type="arabicParenR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https://ru.wikipedia.org/wiki/%D0%A1%D0%B5%D1%82%D0%B5%D0%B2%D0%B0%D1%8F_%D0%BC%D0%BE%D0%B4%D0%B5%D0%BB%D1%8C_OSI - </a:t>
            </a:r>
            <a:r>
              <a:rPr lang="ru-RU" sz="900" b="1" i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Сетевая модель </a:t>
            </a:r>
            <a:r>
              <a:rPr lang="en-US" sz="900" b="1" i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OSI</a:t>
            </a:r>
          </a:p>
          <a:p>
            <a:pPr marL="342900" indent="-342900">
              <a:lnSpc>
                <a:spcPct val="250000"/>
              </a:lnSpc>
              <a:buFontTx/>
              <a:buAutoNum type="arabicParenR"/>
            </a:pPr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https://vladislaveremeev.gitbook.io/qa_bible/seti-i-okolo-nikh/identifikaciya-resursov-v-seti-identifying-resources-on-the-web - </a:t>
            </a:r>
            <a:r>
              <a:rPr lang="ru-RU" sz="900" b="1" i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Идентификация ресурсов в сети (</a:t>
            </a:r>
            <a:r>
              <a:rPr lang="en-US" sz="900" b="1" i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Identifying resources on the Web)</a:t>
            </a:r>
          </a:p>
        </p:txBody>
      </p:sp>
    </p:spTree>
    <p:extLst>
      <p:ext uri="{BB962C8B-B14F-4D97-AF65-F5344CB8AC3E}">
        <p14:creationId xmlns:p14="http://schemas.microsoft.com/office/powerpoint/2010/main" val="264822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84A61-8BC7-8299-8077-53797F11B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380CEC-4A0A-213C-E112-1532D9EEF2FD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44376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F4632-6AEE-46E3-CFC5-EEF73588A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AC9832-9098-82C3-4673-BF7AF237F721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1893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24823</TotalTime>
  <Words>279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286</cp:revision>
  <dcterms:created xsi:type="dcterms:W3CDTF">2025-02-24T08:05:52Z</dcterms:created>
  <dcterms:modified xsi:type="dcterms:W3CDTF">2025-04-02T10:15:14Z</dcterms:modified>
</cp:coreProperties>
</file>