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14" r:id="rId2"/>
    <p:sldId id="41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D335C-D33D-65FE-866F-B732EEEA7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2D5210-C623-1EEF-07ED-57CB332A0C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40DF83-B7BC-9A48-A84F-96723091D0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E54EA-26CA-B520-40D5-268C1E569F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58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58001-41BB-6E7C-9A42-960913B60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68D3A3-6601-5F32-CC31-21BAA46731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F2D0DE-A4B5-6500-1612-CCAA9ECB2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6C852-A39C-14AC-C653-F4431AFC9B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92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testing.it/testing/plan.html" TargetMode="External"/><Relationship Id="rId3" Type="http://schemas.openxmlformats.org/officeDocument/2006/relationships/hyperlink" Target="https://software-testing.ru/library/testing/test-management/2047-2015-03-18-07-17-46" TargetMode="External"/><Relationship Id="rId7" Type="http://schemas.openxmlformats.org/officeDocument/2006/relationships/hyperlink" Target="https://vladislaveremeev.gitbook.io/qa_bible/testovaya-dokumentaciya-i-artefakty-test-deliverablestest-artifacts/strategiya-testirovaniya-test-strateg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ladislaveremeev.gitbook.io/qa_bible/testovaya-dokumentaciya-i-artefakty-test-deliverablestest-artifacts/plan-testirovaniya-test-plan" TargetMode="External"/><Relationship Id="rId5" Type="http://schemas.openxmlformats.org/officeDocument/2006/relationships/hyperlink" Target="https://habr.com/ru/companies/true_engineering/articles/428053/" TargetMode="External"/><Relationship Id="rId4" Type="http://schemas.openxmlformats.org/officeDocument/2006/relationships/hyperlink" Target="https://tmguru.ru/baza-znanij/protsess-testirovaniya/planirovanie/strategiya-testirovaniy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2472C-6A12-B0EA-7080-F20737764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EB2762-E6B4-874C-632C-5ED8EEDDEF9D}"/>
              </a:ext>
            </a:extLst>
          </p:cNvPr>
          <p:cNvSpPr txBox="1"/>
          <p:nvPr/>
        </p:nvSpPr>
        <p:spPr>
          <a:xfrm>
            <a:off x="107004" y="158874"/>
            <a:ext cx="1198447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2400" b="1"/>
              <a:t>Читать дополнительно</a:t>
            </a:r>
            <a:r>
              <a:rPr lang="en-US" sz="1400"/>
              <a:t>:</a:t>
            </a:r>
          </a:p>
          <a:p>
            <a:pPr>
              <a:buNone/>
            </a:pPr>
            <a:endParaRPr lang="en-US" sz="1400"/>
          </a:p>
          <a:p>
            <a:pPr marL="342900" indent="-342900">
              <a:buAutoNum type="arabicParenR"/>
            </a:pPr>
            <a:r>
              <a:rPr lang="en-US" sz="1400">
                <a:hlinkClick r:id="rId3"/>
              </a:rPr>
              <a:t>https://software-testing.ru/library/testing/test-management/2047-2015-03-18-07-17-46</a:t>
            </a:r>
            <a:endParaRPr lang="en-US" sz="1400"/>
          </a:p>
          <a:p>
            <a:pPr marL="342900" indent="-342900">
              <a:buAutoNum type="arabicParenR"/>
            </a:pPr>
            <a:endParaRPr lang="en-US" sz="1400"/>
          </a:p>
          <a:p>
            <a:pPr marL="342900" indent="-342900">
              <a:buAutoNum type="arabicParenR"/>
            </a:pPr>
            <a:r>
              <a:rPr lang="en-US" sz="1400">
                <a:hlinkClick r:id="rId4"/>
              </a:rPr>
              <a:t>https://tmguru.ru/baza-znanij/protsess-testirovaniya/planirovanie/strategiya-testirovaniya</a:t>
            </a:r>
            <a:endParaRPr lang="en-US" sz="1400"/>
          </a:p>
          <a:p>
            <a:pPr marL="342900" indent="-342900">
              <a:buAutoNum type="arabicParenR"/>
            </a:pPr>
            <a:endParaRPr lang="en-US" sz="1400"/>
          </a:p>
          <a:p>
            <a:pPr marL="342900" indent="-342900">
              <a:buAutoNum type="arabicParenR"/>
            </a:pPr>
            <a:r>
              <a:rPr lang="en-US" sz="1400">
                <a:hlinkClick r:id="rId5"/>
              </a:rPr>
              <a:t>https://habr.com/ru/companies/true_engineering/articles/428053/</a:t>
            </a:r>
            <a:endParaRPr lang="en-US" sz="1400"/>
          </a:p>
          <a:p>
            <a:pPr marL="342900" indent="-342900">
              <a:buAutoNum type="arabicParenR"/>
            </a:pPr>
            <a:endParaRPr lang="en-US" sz="1400"/>
          </a:p>
          <a:p>
            <a:pPr marL="342900" indent="-342900">
              <a:buAutoNum type="arabicParenR"/>
            </a:pPr>
            <a:r>
              <a:rPr lang="en-US" sz="1400">
                <a:hlinkClick r:id="rId6"/>
              </a:rPr>
              <a:t>https://vladislaveremeev.gitbook.io/qa_bible/testovaya-dokumentaciya-i-artefakty-test-deliverablestest-artifacts/plan-testirovaniya-test-plan</a:t>
            </a:r>
            <a:endParaRPr lang="en-US" sz="1400"/>
          </a:p>
          <a:p>
            <a:pPr marL="342900" indent="-342900">
              <a:buAutoNum type="arabicParenR"/>
            </a:pPr>
            <a:endParaRPr lang="en-US" sz="1400"/>
          </a:p>
          <a:p>
            <a:pPr marL="342900" indent="-342900">
              <a:buAutoNum type="arabicParenR"/>
            </a:pPr>
            <a:r>
              <a:rPr lang="en-US" sz="1400">
                <a:hlinkClick r:id="rId7"/>
              </a:rPr>
              <a:t>https://vladislaveremeev.gitbook.io/qa_bible/testovaya-dokumentaciya-i-artefakty-test-deliverablestest-artifacts/strategiya-testirovaniya-test-strategy</a:t>
            </a:r>
            <a:endParaRPr lang="en-US" sz="1400"/>
          </a:p>
          <a:p>
            <a:pPr marL="342900" indent="-342900">
              <a:buAutoNum type="arabicParenR"/>
            </a:pPr>
            <a:endParaRPr lang="en-US" sz="1400"/>
          </a:p>
          <a:p>
            <a:pPr marL="342900" indent="-342900">
              <a:buAutoNum type="arabicParenR"/>
            </a:pPr>
            <a:r>
              <a:rPr lang="en-US" sz="1400">
                <a:hlinkClick r:id="rId8"/>
              </a:rPr>
              <a:t>https://www.protesting.it/testing/plan.html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36329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BEAF3-7E8A-3810-FFC7-B8275F206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FAE396-60DA-8B97-E50D-9A4325B16775}"/>
              </a:ext>
            </a:extLst>
          </p:cNvPr>
          <p:cNvSpPr txBox="1"/>
          <p:nvPr/>
        </p:nvSpPr>
        <p:spPr>
          <a:xfrm>
            <a:off x="107004" y="158874"/>
            <a:ext cx="119844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3972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17451</TotalTime>
  <Words>93</Words>
  <Application>Microsoft Office PowerPoint</Application>
  <PresentationFormat>Widescreen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99</cp:revision>
  <dcterms:created xsi:type="dcterms:W3CDTF">2025-02-24T08:05:52Z</dcterms:created>
  <dcterms:modified xsi:type="dcterms:W3CDTF">2025-03-22T10:18:30Z</dcterms:modified>
</cp:coreProperties>
</file>