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67" r:id="rId12"/>
    <p:sldId id="268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6E56-1402-F8E3-1A43-B034240BB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A46E2-5A1C-F7D0-5316-281072A9E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09BF2-3F06-2222-07EF-1722663C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84058-C8A5-A756-E91B-48368B63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BF1C5-F5BD-F9B4-F984-2BE5FD82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69E1-1611-2908-59C8-BD88BAD4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0F-2603-1D0F-DA85-DE6CB310E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193B-C0DB-EA02-0DE5-DBA425B6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65C89-E9C2-C6E2-F05A-2A701B1D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2C350-AA86-FE56-C10C-86759BBC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427A3-0A18-1B80-463B-96F29D854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434C4-F840-CD90-7A61-EB156512C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38C54-E0FA-A1E2-F5D4-2C31B564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2358D-EED3-014D-1A63-A228F3FE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7BFDA-56BF-CBF9-67A6-BCD8855A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01AE-D4D8-8D6F-E5E1-AC794685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E9D09-9590-8AE0-A3DD-9A856434F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453AC-3E50-B22F-415F-53EC13DC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66A45-3AEC-84ED-0C76-928D275F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15FC0-D7BF-BA9E-3769-859F4AE1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F461-0A52-BB66-4D1D-39CFCB4A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B5C49-D164-0E2C-CF7C-A7E6494C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13674-7A64-595C-6672-94079D69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5E0A5-B5CF-DE7C-7159-6B16BCC5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EB200-4C80-79FF-4E82-E0FE759C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0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4A2E-E6D0-7263-162E-4A3873C1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6860C-9D42-A3D0-655A-778E157FC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5706-9B32-E88F-B42C-5F9B66B64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2D4D9-6391-5CFD-AD7B-62D094FC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F6AE7-370D-EE7A-5C29-36CE9884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2C076-F3E7-090E-6A5B-4D997900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628E-BA4E-0124-70D4-6C591F29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AA761-374B-6E44-9C5D-BC54B6403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5590D-F7B2-8385-3DE3-DA1884EF8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1039-561B-05BB-F427-2B7C699AC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2EFDA-32C3-A903-9B59-86F68B55E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15F2E-724C-4A88-C5A0-F84A3B69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01915-4633-E5FF-1EDD-1FB14260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A3FE7-01D7-998B-585B-BFC1513E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6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48FE-2306-7DC6-1DC6-C5672663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D2EF4-01AF-3C08-BC02-3C48279D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72383-0BF2-B274-161B-3A794760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26590-2627-9E5B-5D9D-E410D701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2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8D5D3-8B12-DF8F-F46F-652BBFE3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A6C2D-B71D-4B94-5B13-FBAE39A5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40F64-FC8A-34C2-7427-480D8602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3E4C-CC37-D167-11F9-C336ECD4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6B01-A5B9-229B-B55E-43AE216B2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978B0-9501-7E6F-20FA-A5FBE20F8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6D790-C5F3-C54C-327E-2AB3DB1E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3E965-EFA2-1A83-DD1E-CB5CA933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4A612-B219-0DF4-E7B1-D4217D26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F7E5-038E-2FFC-66B2-8807F85D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F00D4-8729-6708-82C2-77228B0A2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651D5-1EE9-6EF7-1E48-B0A084C92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B0A1B-7FA6-BDFA-9E4D-771FD917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4A8CF-EF93-1B04-347E-0430F60E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2D16E-0BA9-51E8-4A0A-E4991223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3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41EC7-A269-7FEC-8B9C-CD502999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FAC6F-9189-25DD-9148-72DB8890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6EBE8-9810-D648-21BB-6E233CF94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CDC28-10E2-4CDE-A5FF-6E49B37A134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F318-2F6E-3503-EDA0-FC9392AD4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B34DE-99DE-7C06-8E21-CBE173412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3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932357-86BD-10D6-6AE2-3B57D9B9B2A8}"/>
              </a:ext>
            </a:extLst>
          </p:cNvPr>
          <p:cNvSpPr txBox="1"/>
          <p:nvPr/>
        </p:nvSpPr>
        <p:spPr>
          <a:xfrm>
            <a:off x="203200" y="244826"/>
            <a:ext cx="11822545" cy="5450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FF0000"/>
                </a:solidFill>
                <a:latin typeface="-apple-system"/>
              </a:rPr>
              <a:t>RestFull Api </a:t>
            </a:r>
            <a:r>
              <a:rPr lang="en-US">
                <a:latin typeface="-apple-system"/>
              </a:rPr>
              <a:t>-ni </a:t>
            </a:r>
            <a:r>
              <a:rPr lang="az-Latn-AZ">
                <a:latin typeface="-apple-system"/>
              </a:rPr>
              <a:t>yaratmaq üçün əvvəl yaratmış olduğumuz </a:t>
            </a:r>
            <a:r>
              <a:rPr lang="az-Latn-AZ" b="1">
                <a:latin typeface="-apple-system"/>
              </a:rPr>
              <a:t>Rest Api </a:t>
            </a:r>
            <a:r>
              <a:rPr lang="az-Latn-AZ">
                <a:latin typeface="-apple-system"/>
              </a:rPr>
              <a:t>kodlarını kopyalayıb yapışdırırıq və bir balaca dəyişdiririk.</a:t>
            </a:r>
          </a:p>
          <a:p>
            <a:pPr>
              <a:lnSpc>
                <a:spcPct val="150000"/>
              </a:lnSpc>
            </a:pPr>
            <a:endParaRPr lang="az-Latn-AZ"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az-Latn-AZ">
                <a:latin typeface="-apple-system"/>
              </a:rPr>
              <a:t>Struktur eynidir. Sadəcə </a:t>
            </a:r>
            <a:r>
              <a:rPr lang="az-Latn-AZ" b="1">
                <a:latin typeface="-apple-system"/>
              </a:rPr>
              <a:t>APİ</a:t>
            </a:r>
            <a:r>
              <a:rPr lang="az-Latn-AZ">
                <a:latin typeface="-apple-system"/>
              </a:rPr>
              <a:t> qolvuğundakı digər faylları silərək </a:t>
            </a:r>
            <a:r>
              <a:rPr lang="az-Latn-AZ" b="1" i="1">
                <a:latin typeface="-apple-system"/>
              </a:rPr>
              <a:t>POSTS.PHP </a:t>
            </a:r>
            <a:r>
              <a:rPr lang="az-Latn-AZ">
                <a:latin typeface="-apple-system"/>
              </a:rPr>
              <a:t>adında fayl yaradırıq və digər fayllarda olan kodları həmin bu yeni yatardığımız faylın içərisində </a:t>
            </a:r>
            <a:r>
              <a:rPr lang="en-US" b="1">
                <a:latin typeface="-apple-system"/>
              </a:rPr>
              <a:t>SWITCH-CASE</a:t>
            </a:r>
            <a:r>
              <a:rPr lang="en-US">
                <a:latin typeface="-apple-system"/>
              </a:rPr>
              <a:t> </a:t>
            </a:r>
            <a:r>
              <a:rPr lang="az-Latn-AZ">
                <a:latin typeface="-apple-system"/>
              </a:rPr>
              <a:t>kontruktorunda yazırıq. Endpointlər artıq belə olacaq: </a:t>
            </a:r>
          </a:p>
          <a:p>
            <a:pPr>
              <a:lnSpc>
                <a:spcPct val="150000"/>
              </a:lnSpc>
            </a:pPr>
            <a:endParaRPr lang="az-Latn-AZ"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z-Latn-AZ">
                <a:latin typeface="-apple-system"/>
              </a:rPr>
              <a:t>/api/posts.php 		→ bütün postları 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z-Latn-AZ">
                <a:latin typeface="-apple-system"/>
              </a:rPr>
              <a:t>/api/posts.php?id=5 	→ 5 id-li postu 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z-Latn-AZ">
                <a:latin typeface="-apple-system"/>
              </a:rPr>
              <a:t>/api/posts.php 		→ yeni post əlavə 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z-Latn-AZ">
                <a:latin typeface="-apple-system"/>
              </a:rPr>
              <a:t>/api/posts.php?id=5 	→ tam yenilə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z-Latn-AZ">
                <a:latin typeface="-apple-system"/>
              </a:rPr>
              <a:t>/api/posts.php?id=5 	→ hissəvi yenilə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z-Latn-AZ">
                <a:latin typeface="-apple-system"/>
              </a:rPr>
              <a:t>/api/posts.php?id=5 	→ postu sil</a:t>
            </a:r>
          </a:p>
          <a:p>
            <a:pPr>
              <a:lnSpc>
                <a:spcPct val="150000"/>
              </a:lnSpc>
            </a:pPr>
            <a:endParaRPr lang="az-Latn-AZ">
              <a:latin typeface="-apple-system"/>
            </a:endParaRPr>
          </a:p>
          <a:p>
            <a:pPr>
              <a:lnSpc>
                <a:spcPct val="150000"/>
              </a:lnSpc>
            </a:pPr>
            <a:endParaRPr lang="az-Latn-AZ">
              <a:latin typeface="-apple-system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7EB29-EF59-8DF2-CA3E-A79EEFBD7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522" y="3981049"/>
            <a:ext cx="3067478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794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F1CF-5DD3-7268-A075-CBA0907DB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8EC79B5-47FB-76C1-3F7C-7F2B77D4054C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780B6C-82D6-2303-A72A-7D33A58FA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3410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50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B8707-1FB9-1DDC-475B-45FD4875E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F09603A-6F22-9B82-374A-6F963F065231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5956B3-7700-C783-C5B5-8F9F7500F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29000"/>
            <a:ext cx="12192000" cy="342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330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01DE8-1385-4230-A5C8-6668B0D02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7C5790-DE18-F728-AA30-3C3DB2D9D07F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85DECA-6219-2600-AE1A-B29189BEE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15718"/>
            <a:ext cx="12192000" cy="324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95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A289D-205A-8319-A142-9CF990AC6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EA80006-C287-CF1E-FC55-ABDC1CCA8C17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13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ECEB2-4DFD-FFA7-3C41-54055811C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E6BE700-D23F-4A2B-D1B7-CA02279605D1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79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ED757-E970-FE46-A11F-A0D302E56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140A69B-CD93-1E29-278A-76DCBD178EEB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/>
              <a:t>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3D9FA2-4D77-283B-21BB-405D108A7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02975"/>
            <a:ext cx="12192000" cy="475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20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D3D4F-ACD8-F501-9C33-874E1CDCA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E7A14C-54E0-243C-6ED0-5747FCED348D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>
                <a:latin typeface="-apple-system"/>
              </a:rPr>
              <a:t>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CF7FFD-D9C7-E347-3310-31B4A60E4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218" y="0"/>
            <a:ext cx="44007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1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8C109-F37A-712D-A66A-3B488297C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AAAE13-8832-B6F0-9958-FCC3C135EF20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F08D8B-5E6B-7E8C-8E75-DA666E1D0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901" y="0"/>
            <a:ext cx="100650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25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A729B-2F4C-BF33-77EB-EBCE7C98D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9A4F994-6EF7-AC01-B812-052CD634ED29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 b="1">
                <a:latin typeface="-apple-system"/>
              </a:rPr>
              <a:t>Update </a:t>
            </a:r>
            <a:r>
              <a:rPr lang="az-Latn-AZ" sz="1200">
                <a:latin typeface="-apple-system"/>
              </a:rPr>
              <a:t>zamanı</a:t>
            </a:r>
            <a:r>
              <a:rPr lang="az-Latn-AZ" sz="1200" b="1">
                <a:latin typeface="-apple-system"/>
              </a:rPr>
              <a:t>, Postman</a:t>
            </a:r>
            <a:r>
              <a:rPr lang="az-Latn-AZ" sz="1200">
                <a:latin typeface="-apple-system"/>
              </a:rPr>
              <a:t> ilə sorğu göndərdikdə, </a:t>
            </a:r>
            <a:r>
              <a:rPr lang="az-Latn-AZ" sz="1200" b="1">
                <a:latin typeface="-apple-system"/>
              </a:rPr>
              <a:t>identifikatoru</a:t>
            </a:r>
            <a:r>
              <a:rPr lang="az-Latn-AZ" sz="1200">
                <a:latin typeface="-apple-system"/>
              </a:rPr>
              <a:t> </a:t>
            </a:r>
            <a:r>
              <a:rPr lang="az-Latn-AZ" sz="1200" b="1">
                <a:solidFill>
                  <a:srgbClr val="0070C0"/>
                </a:solidFill>
                <a:latin typeface="-apple-system"/>
              </a:rPr>
              <a:t>URL</a:t>
            </a:r>
            <a:r>
              <a:rPr lang="az-Latn-AZ" sz="1200">
                <a:latin typeface="-apple-system"/>
              </a:rPr>
              <a:t> sahəsində yazaraq göndərmək lazımdır. Çünki kodda </a:t>
            </a:r>
            <a:r>
              <a:rPr lang="en-US" sz="1200" b="1">
                <a:solidFill>
                  <a:srgbClr val="FF0000"/>
                </a:solidFill>
                <a:latin typeface="-apple-system"/>
              </a:rPr>
              <a:t>$_GET</a:t>
            </a:r>
            <a:r>
              <a:rPr lang="az-Latn-AZ" sz="1200" b="1">
                <a:solidFill>
                  <a:srgbClr val="FF0000"/>
                </a:solidFill>
                <a:latin typeface="-apple-system"/>
              </a:rPr>
              <a:t> </a:t>
            </a:r>
            <a:r>
              <a:rPr lang="az-Latn-AZ" sz="1200">
                <a:latin typeface="-apple-system"/>
              </a:rPr>
              <a:t>qlobal dəyişkəni ilə həmin dəyəri qəbul edirik.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6439A0-90CA-3E96-8C55-FDD64D974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436" y="723900"/>
            <a:ext cx="9439564" cy="613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94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29CB5-C842-D3F4-60AA-0747AE98F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ED58C8C-43D3-CDAD-9A9D-BE6F065050B7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C47003-1A09-7A61-ED0C-820D16D9B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894" y="0"/>
            <a:ext cx="109151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1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E9F68-9489-F1EE-FEEE-F8F19809A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26C9195-29AC-A73A-EC8B-FE6535B3CCD6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18AC4F-4F83-6CF3-1022-91815D9D9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42" y="1123150"/>
            <a:ext cx="11164858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624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6127C-B4B9-EBC3-8519-30F4AE225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6BC40EB-CB76-B065-139A-D64F5D22E4FF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291BAA-6BFE-174B-C5DF-7096CA677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45036"/>
            <a:ext cx="12192000" cy="411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33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B1617-AE0F-038B-3AE7-11E960EAB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8576A1-DF90-D3ED-587A-26D2216F0451}"/>
              </a:ext>
            </a:extLst>
          </p:cNvPr>
          <p:cNvSpPr txBox="1"/>
          <p:nvPr/>
        </p:nvSpPr>
        <p:spPr>
          <a:xfrm>
            <a:off x="203200" y="244826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-apple-system"/>
              </a:rPr>
              <a:t>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755F75-AFA8-A92C-3E12-BBEF2D618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87474"/>
            <a:ext cx="12192000" cy="397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59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176</Words>
  <Application>Microsoft Office PowerPoint</Application>
  <PresentationFormat>Widescreen</PresentationFormat>
  <Paragraphs>23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8</cp:revision>
  <dcterms:created xsi:type="dcterms:W3CDTF">2025-09-15T05:34:52Z</dcterms:created>
  <dcterms:modified xsi:type="dcterms:W3CDTF">2025-09-17T13:07:38Z</dcterms:modified>
</cp:coreProperties>
</file>