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71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9" r:id="rId20"/>
    <p:sldId id="300" r:id="rId21"/>
    <p:sldId id="30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-apple-system"/>
              </a:rPr>
              <a:t>API el</a:t>
            </a:r>
            <a:r>
              <a:rPr lang="az-Latn-AZ">
                <a:latin typeface="-apple-system"/>
              </a:rPr>
              <a:t>ə bir texnologiyadır ki, onunla JSON formatında olan dataları verilənlər bazasından çağıraraq həm veb saytlara həmdə mobil tətbiqlərə və.s göndərmək olur.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FAE2-C2CC-DB0A-D7C9-FD9C27B4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01" y="1361308"/>
            <a:ext cx="10564699" cy="549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C9F6-9C20-21FE-4A28-51907713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242D5E-6E25-F551-7C07-26814449D7D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Sorğu</a:t>
            </a:r>
            <a:r>
              <a:rPr lang="az-Latn-AZ">
                <a:latin typeface="-apple-system"/>
              </a:rPr>
              <a:t> və </a:t>
            </a:r>
            <a:r>
              <a:rPr lang="az-Latn-AZ" b="1">
                <a:latin typeface="-apple-system"/>
              </a:rPr>
              <a:t>Cavablar</a:t>
            </a:r>
            <a:r>
              <a:rPr lang="az-Latn-AZ">
                <a:latin typeface="-apple-system"/>
              </a:rPr>
              <a:t> üçün Postman proqramından istifadə edəcəyik.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6D859-C9B1-7547-E2B6-8D6D0278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17" y="837360"/>
            <a:ext cx="9907383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7FE6-B0D9-88DB-EE86-73CD70A1D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C8003D-862C-9E45-EA0F-ECE59029E863}"/>
              </a:ext>
            </a:extLst>
          </p:cNvPr>
          <p:cNvSpPr txBox="1"/>
          <p:nvPr/>
        </p:nvSpPr>
        <p:spPr>
          <a:xfrm>
            <a:off x="203200" y="244826"/>
            <a:ext cx="11822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Dataları göndərərkən, POSTMAN proqramında </a:t>
            </a:r>
            <a:r>
              <a:rPr lang="az-Latn-AZ" b="1">
                <a:solidFill>
                  <a:srgbClr val="0070C0"/>
                </a:solidFill>
                <a:latin typeface="-apple-system"/>
              </a:rPr>
              <a:t>FORM-DATA</a:t>
            </a:r>
            <a:r>
              <a:rPr lang="az-Latn-AZ">
                <a:latin typeface="-apple-system"/>
              </a:rPr>
              <a:t> adlı bölməyə </a:t>
            </a:r>
            <a:r>
              <a:rPr lang="az-Latn-AZ" b="1">
                <a:latin typeface="-apple-system"/>
              </a:rPr>
              <a:t>form</a:t>
            </a:r>
            <a:r>
              <a:rPr lang="az-Latn-AZ">
                <a:latin typeface="-apple-system"/>
              </a:rPr>
              <a:t> elementlərin </a:t>
            </a:r>
            <a:r>
              <a:rPr lang="az-Latn-AZ" b="1">
                <a:latin typeface="-apple-system"/>
              </a:rPr>
              <a:t>name</a:t>
            </a:r>
            <a:r>
              <a:rPr lang="az-Latn-AZ">
                <a:latin typeface="-apple-system"/>
              </a:rPr>
              <a:t> atributlarının </a:t>
            </a:r>
            <a:r>
              <a:rPr lang="az-Latn-AZ" b="1">
                <a:latin typeface="-apple-system"/>
              </a:rPr>
              <a:t>dəyərləri</a:t>
            </a:r>
            <a:r>
              <a:rPr lang="az-Latn-AZ">
                <a:latin typeface="-apple-system"/>
              </a:rPr>
              <a:t> yazılır. 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Bu qayda, sadə məlumatları göndərə bilirik. Əgər FAYLLAR ( məsələn: şəkillər) göndərmək istəsək onda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RAW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bölməsindən istifadə etməliyik.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E52F-3A63-F5B9-86A4-716BDF62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7" y="3790522"/>
            <a:ext cx="661127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701D-CDF4-17CA-5402-A2F7920F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67FA1E-ECB4-5DCA-66D6-7B1872BC4AA4}"/>
              </a:ext>
            </a:extLst>
          </p:cNvPr>
          <p:cNvSpPr txBox="1"/>
          <p:nvPr/>
        </p:nvSpPr>
        <p:spPr>
          <a:xfrm>
            <a:off x="203200" y="244826"/>
            <a:ext cx="118225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Göndərilən data haqqında gələn məlumat, şəkildə göstərilən qayda əks olunur. Bu status kodundan istifadə edərək, istifadəçiyə məntiqli mesajlar göstərə bilərik.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50B9B-FE51-887C-97CC-6DFEFD1E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34" y="2618783"/>
            <a:ext cx="925006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B3EB-EC61-8AFF-B35E-AA63B5AE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9364A4-2A0D-AAD5-532E-05EA7BADB9D9}"/>
              </a:ext>
            </a:extLst>
          </p:cNvPr>
          <p:cNvSpPr txBox="1"/>
          <p:nvPr/>
        </p:nvSpPr>
        <p:spPr>
          <a:xfrm>
            <a:off x="203200" y="244826"/>
            <a:ext cx="11822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İnternetdə APİ -lər ilə işləmək üçün istifadə edə biləcəyimiz kifayət qədər fake resurlar mövcuddur. Bunlardan ən məşhur olanı şəkildəki saytdır:  https://jsonplaceholder.typicode.com</a:t>
            </a:r>
          </a:p>
          <a:p>
            <a:endParaRPr lang="az-Latn-AZ">
              <a:latin typeface="-apple-system"/>
            </a:endParaRP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71E20-35E5-F7D6-C0D2-329512D0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21" y="1847273"/>
            <a:ext cx="8600379" cy="5010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38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2153-D81C-8688-2060-4043C20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95E5B-AFA4-14E2-FEFA-58A13361BFA1}"/>
              </a:ext>
            </a:extLst>
          </p:cNvPr>
          <p:cNvSpPr txBox="1"/>
          <p:nvPr/>
        </p:nvSpPr>
        <p:spPr>
          <a:xfrm>
            <a:off x="184727" y="83125"/>
            <a:ext cx="11822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>
                <a:latin typeface="-apple-system"/>
              </a:rPr>
              <a:t>APİ</a:t>
            </a:r>
            <a:r>
              <a:rPr lang="az-Latn-AZ" sz="1600">
                <a:latin typeface="-apple-system"/>
              </a:rPr>
              <a:t> -ni postman proqramına yerləşdiririk və </a:t>
            </a:r>
            <a:r>
              <a:rPr lang="az-Latn-AZ" sz="1600" b="1">
                <a:latin typeface="-apple-system"/>
              </a:rPr>
              <a:t>SEND</a:t>
            </a:r>
            <a:r>
              <a:rPr lang="az-Latn-AZ" sz="1600">
                <a:latin typeface="-apple-system"/>
              </a:rPr>
              <a:t> düyməsini klikləyirik. </a:t>
            </a:r>
            <a:r>
              <a:rPr lang="az-Latn-AZ" sz="1600" b="1">
                <a:latin typeface="-apple-system"/>
              </a:rPr>
              <a:t>GET</a:t>
            </a:r>
            <a:r>
              <a:rPr lang="az-Latn-AZ" sz="1600">
                <a:latin typeface="-apple-system"/>
              </a:rPr>
              <a:t> sorğusu ilə gələn datalar </a:t>
            </a:r>
            <a:r>
              <a:rPr lang="az-Latn-AZ" sz="1600" b="1">
                <a:latin typeface="-apple-system"/>
              </a:rPr>
              <a:t>Body</a:t>
            </a:r>
            <a:r>
              <a:rPr lang="az-Latn-AZ" sz="1600">
                <a:latin typeface="-apple-system"/>
              </a:rPr>
              <a:t> bölməsində əks olunacaq.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81E25-3AAE-2497-577D-5A98057D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203"/>
            <a:ext cx="12192000" cy="63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D2F6-0368-9AE1-1E38-1DD2D2BD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963EE9-193C-EACB-3F4F-573BCA0B992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Burada da GET sorğusu və postun identifikatorundan istifadə edərək, tək bir datanı çağırırıq.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3FFD4-99BD-FA8E-6960-9F78EF28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2061"/>
            <a:ext cx="12192000" cy="51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1BE17-4C67-DA6D-F823-D8295A0E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CD2D5C-2974-605D-A51F-64DE5C5484EA}"/>
              </a:ext>
            </a:extLst>
          </p:cNvPr>
          <p:cNvSpPr txBox="1"/>
          <p:nvPr/>
        </p:nvSpPr>
        <p:spPr>
          <a:xfrm>
            <a:off x="101600" y="189408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2 fərqli qovluq yaradacağıq. </a:t>
            </a: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1cisində sadəcə front olacaq.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2cisində isə server ilə işləyən APİ-nin yaradılmasında istifadə edəcəyimiz backend.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Sonra isə, bu APİ -ni front -da çağıraraq əldə edəcəyimiz dataları şablonda əks etdirəcəyik.</a:t>
            </a:r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r>
              <a:rPr lang="en-US">
                <a:latin typeface="-apple-system"/>
              </a:rPr>
              <a:t>Ilk </a:t>
            </a:r>
            <a:r>
              <a:rPr lang="az-Latn-AZ">
                <a:latin typeface="-apple-system"/>
              </a:rPr>
              <a:t>öncə </a:t>
            </a:r>
            <a:r>
              <a:rPr lang="az-Latn-AZ" b="1">
                <a:latin typeface="-apple-system"/>
              </a:rPr>
              <a:t>Jsonplaceholder</a:t>
            </a:r>
            <a:r>
              <a:rPr lang="az-Latn-AZ">
                <a:latin typeface="-apple-system"/>
              </a:rPr>
              <a:t> api-sini istifadə edərək dataları şablonda göstərək. Sonra isə öz api-mizi yazaq.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5CE74-101A-0B47-03E7-AF4332E8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494"/>
            <a:ext cx="12192000" cy="36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DEA8-0668-D485-1668-C32A3EAD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87DE18-C9CC-8B45-A532-2A9BA3C69E8A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Nəticə.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7C7AD-F254-CB44-13D8-320D1B91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6232"/>
            <a:ext cx="12192000" cy="3721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A8B79-F1C4-6FBC-DAC5-D17C773C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88C78-4680-4ADA-ECFA-25128E556EB4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CA0E-966D-4D4E-53E0-BCAF571A5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609337-B441-B3A9-854E-DCEAE3DFC24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7515-6111-8F2C-D1DC-3E01BE35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ABEB17-A1C8-DF86-7D1A-B2FC276589D3}"/>
              </a:ext>
            </a:extLst>
          </p:cNvPr>
          <p:cNvSpPr txBox="1"/>
          <p:nvPr/>
        </p:nvSpPr>
        <p:spPr>
          <a:xfrm>
            <a:off x="203200" y="207881"/>
            <a:ext cx="118225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JSON formatı, </a:t>
            </a:r>
            <a:r>
              <a:rPr lang="az-Latn-AZ" b="1">
                <a:latin typeface="-apple-system"/>
              </a:rPr>
              <a:t>string tipində </a:t>
            </a:r>
            <a:r>
              <a:rPr lang="az-Latn-AZ">
                <a:latin typeface="-apple-system"/>
              </a:rPr>
              <a:t>olan ancaq </a:t>
            </a:r>
            <a:r>
              <a:rPr lang="az-Latn-AZ" b="1">
                <a:latin typeface="-apple-system"/>
              </a:rPr>
              <a:t>obyektlər</a:t>
            </a:r>
            <a:r>
              <a:rPr lang="az-Latn-AZ">
                <a:latin typeface="-apple-system"/>
              </a:rPr>
              <a:t>, </a:t>
            </a:r>
            <a:r>
              <a:rPr lang="az-Latn-AZ" b="1">
                <a:latin typeface="-apple-system"/>
              </a:rPr>
              <a:t>arraylar</a:t>
            </a:r>
            <a:r>
              <a:rPr lang="en-US" b="1">
                <a:latin typeface="-apple-system"/>
              </a:rPr>
              <a:t>, </a:t>
            </a:r>
            <a:r>
              <a:rPr lang="az-Latn-AZ" b="1">
                <a:latin typeface="-apple-system"/>
              </a:rPr>
              <a:t>array içində ki obyektlər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v</a:t>
            </a:r>
            <a:r>
              <a:rPr lang="az-Latn-AZ">
                <a:latin typeface="-apple-system"/>
              </a:rPr>
              <a:t>ə.s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kimi yazılan formatdır. JSON dataları əldə edildikdən sonra frontend şablonunda həmin dataları əks etdirə bilirik.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5A6A-E667-5126-B214-827AADDE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46" y="1789993"/>
            <a:ext cx="10202699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42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C64DD-5BA7-26B8-CF1D-1B1573FB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0A4F29-9EFC-60AD-8B50-13DEBEC7B0C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8A7B-9647-ABEF-F2FC-B81A78010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DCA151-7F58-AC95-5CE9-F6CD3CD0A93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2FEE-0610-289B-8AEE-9AF1B302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D3CF9E-0A1E-FA21-40CA-9B8B9250B2D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5E15-DBFA-A268-5FDB-D1123F85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C3ACC9-761D-8CB2-FF8D-626E30841EA8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D65C2-FCEE-5E7F-4881-B59BCE16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F5C5EA-A885-922A-418F-B91ECF2EDB8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C2CA-3CA7-E9CD-F85F-F27B31D86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4D375C-FC6C-EA6C-C4C9-D081B878C798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8AC9-3EFF-7009-1522-024973CF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E104B-5DA1-399C-AD2D-20F401F76A82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795AB-5424-75F4-83DF-1D5C4926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29BB6D-54FC-5D28-55F2-E69601EA2E2E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4437-E0BF-3C08-4530-C1ADF33E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46BC5A-5D2C-47D3-DA22-70651AF15FA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F9DA-01C2-1CA7-2479-4587824D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E71D6C-A2DD-F937-D718-5A11DAB554BB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Gələn</a:t>
            </a:r>
            <a:r>
              <a:rPr lang="az-Latn-AZ">
                <a:latin typeface="-apple-system"/>
              </a:rPr>
              <a:t> və </a:t>
            </a:r>
            <a:r>
              <a:rPr lang="az-Latn-AZ" b="1">
                <a:latin typeface="-apple-system"/>
              </a:rPr>
              <a:t>Gedən</a:t>
            </a:r>
            <a:r>
              <a:rPr lang="az-Latn-AZ">
                <a:latin typeface="-apple-system"/>
              </a:rPr>
              <a:t> sorğular haqqındakı məlumatları brauzerdən müşahidə edə bilərik. Burada gördüyümüz GET metodu onu ifadə edir ki, biz </a:t>
            </a:r>
            <a:r>
              <a:rPr lang="az-Latn-AZ" b="1">
                <a:latin typeface="-apple-system"/>
              </a:rPr>
              <a:t>JSON</a:t>
            </a:r>
            <a:r>
              <a:rPr lang="az-Latn-AZ">
                <a:latin typeface="-apple-system"/>
              </a:rPr>
              <a:t> formatında haradansa data əldə edirik.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DE7F0-E904-1D48-F2CC-A54EA8D5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09" y="1761414"/>
            <a:ext cx="853559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878AC-5CDB-6AAE-4445-82C8AEDC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92BF7-158D-0921-B52D-30DFAD270BFF}"/>
              </a:ext>
            </a:extLst>
          </p:cNvPr>
          <p:cNvSpPr txBox="1"/>
          <p:nvPr/>
        </p:nvSpPr>
        <p:spPr>
          <a:xfrm>
            <a:off x="203200" y="244826"/>
            <a:ext cx="11822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POST</a:t>
            </a:r>
            <a:r>
              <a:rPr lang="az-Latn-AZ">
                <a:latin typeface="-apple-system"/>
              </a:rPr>
              <a:t> metodundan, harasa data göndərmək istədikdə istifadə edilir. Bunun üçün isə </a:t>
            </a:r>
            <a:r>
              <a:rPr lang="az-Latn-AZ" b="1">
                <a:latin typeface="-apple-system"/>
              </a:rPr>
              <a:t>frontend</a:t>
            </a:r>
            <a:r>
              <a:rPr lang="az-Latn-AZ">
                <a:latin typeface="-apple-system"/>
              </a:rPr>
              <a:t> -də </a:t>
            </a:r>
            <a:r>
              <a:rPr lang="az-Latn-AZ" b="1">
                <a:latin typeface="-apple-system"/>
              </a:rPr>
              <a:t>form</a:t>
            </a:r>
            <a:r>
              <a:rPr lang="az-Latn-AZ">
                <a:latin typeface="-apple-system"/>
              </a:rPr>
              <a:t> elementlərindən istifadə edirik. Ancaq frontend olmadan da, fərqli yollar ilə serverə data göndərərək onları verilənlər bazasına yaza bilərik.</a:t>
            </a:r>
          </a:p>
          <a:p>
            <a:endParaRPr lang="az-Latn-AZ">
              <a:latin typeface="-apple-system"/>
            </a:endParaRPr>
          </a:p>
          <a:p>
            <a:r>
              <a:rPr lang="az-Latn-AZ" b="1">
                <a:latin typeface="-apple-system"/>
              </a:rPr>
              <a:t>İnput</a:t>
            </a:r>
            <a:r>
              <a:rPr lang="az-Latn-AZ">
                <a:latin typeface="-apple-system"/>
              </a:rPr>
              <a:t> elementlərinə yazılan datalar </a:t>
            </a:r>
            <a:r>
              <a:rPr lang="az-Latn-AZ" b="1">
                <a:solidFill>
                  <a:srgbClr val="0070C0"/>
                </a:solidFill>
                <a:latin typeface="-apple-system"/>
              </a:rPr>
              <a:t>action</a:t>
            </a:r>
            <a:r>
              <a:rPr lang="az-Latn-AZ">
                <a:latin typeface="-apple-system"/>
              </a:rPr>
              <a:t> atributunda qeyd edilən </a:t>
            </a:r>
            <a:r>
              <a:rPr lang="az-Latn-AZ" b="1">
                <a:latin typeface="-apple-system"/>
              </a:rPr>
              <a:t>URL</a:t>
            </a:r>
            <a:r>
              <a:rPr lang="az-Latn-AZ">
                <a:latin typeface="-apple-system"/>
              </a:rPr>
              <a:t> -yə göndəriləcək və həmin </a:t>
            </a:r>
            <a:r>
              <a:rPr lang="az-Latn-AZ" b="1">
                <a:latin typeface="-apple-system"/>
              </a:rPr>
              <a:t>URL</a:t>
            </a:r>
            <a:r>
              <a:rPr lang="az-Latn-AZ">
                <a:latin typeface="-apple-system"/>
              </a:rPr>
              <a:t> isə </a:t>
            </a:r>
            <a:r>
              <a:rPr lang="az-Latn-AZ" b="1">
                <a:latin typeface="-apple-system"/>
              </a:rPr>
              <a:t>POST</a:t>
            </a:r>
            <a:r>
              <a:rPr lang="az-Latn-AZ">
                <a:latin typeface="-apple-system"/>
              </a:rPr>
              <a:t> metodu ilə bu datalarə verilənlər bazasına yazacaq.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535C4-FDD8-B635-2C37-A89A0949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70" y="2571588"/>
            <a:ext cx="6754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B8557-218E-5BBE-21CD-1919680E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7125FF-BC0C-8A50-703D-7331652C95AE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Ancaq Frontend ilə data göndərməzdən əvvəl xüsusi JS metodu olan </a:t>
            </a:r>
            <a:r>
              <a:rPr lang="az-Latn-AZ" b="1">
                <a:solidFill>
                  <a:srgbClr val="FF0000"/>
                </a:solidFill>
                <a:latin typeface="-apple-system"/>
              </a:rPr>
              <a:t>FormData</a:t>
            </a:r>
            <a:r>
              <a:rPr lang="az-Latn-AZ">
                <a:latin typeface="-apple-system"/>
              </a:rPr>
              <a:t> istifadə edəcəyik.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24B1F-54B0-C5CF-91B4-C4EA76A7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58" y="1849988"/>
            <a:ext cx="8535591" cy="4525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6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E0A4-D72D-B41F-CD77-4C995988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25D60B-77CD-2F7A-247D-2180B2EB9E8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Göndərilən datalar bazaya yazıldıqdan sonra da, GET metodu ilə </a:t>
            </a:r>
            <a:r>
              <a:rPr lang="az-Latn-AZ" b="1">
                <a:latin typeface="-apple-system"/>
              </a:rPr>
              <a:t>bütün</a:t>
            </a:r>
            <a:r>
              <a:rPr lang="az-Latn-AZ">
                <a:latin typeface="-apple-system"/>
              </a:rPr>
              <a:t> yaxud </a:t>
            </a:r>
            <a:r>
              <a:rPr lang="az-Latn-AZ" b="1">
                <a:latin typeface="-apple-system"/>
              </a:rPr>
              <a:t>tək</a:t>
            </a:r>
            <a:r>
              <a:rPr lang="az-Latn-AZ">
                <a:latin typeface="-apple-system"/>
              </a:rPr>
              <a:t> bir datanı çağırıb ekranda əks etdirə bilərik.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BEA6E-C009-4202-60AF-0DE35219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85" y="2013922"/>
            <a:ext cx="9030960" cy="467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36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E115-928A-E34F-9BC9-6F16B4B6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28B560-5E4E-620B-7B62-F5B6BD5A71C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PUT</a:t>
            </a:r>
            <a:r>
              <a:rPr lang="en-US">
                <a:latin typeface="-apple-system"/>
              </a:rPr>
              <a:t> yaxud </a:t>
            </a:r>
            <a:r>
              <a:rPr lang="en-US" b="1">
                <a:latin typeface="-apple-system"/>
              </a:rPr>
              <a:t>PATCH</a:t>
            </a:r>
            <a:r>
              <a:rPr lang="en-US">
                <a:latin typeface="-apple-system"/>
              </a:rPr>
              <a:t> il</a:t>
            </a:r>
            <a:r>
              <a:rPr lang="az-Latn-AZ">
                <a:latin typeface="-apple-system"/>
              </a:rPr>
              <a:t>ə dataları yeniləyəcəyik.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27903-B80B-2EFA-4216-28007D0D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67" y="1853301"/>
            <a:ext cx="8897592" cy="461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9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622BF-B709-F01D-4A22-087156DA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2E7F20-16E6-2B40-B5CA-9B33010539E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Serverə dataları göndərdikdən sonra geriyə cavab gəlir. Geriyə gələn cavabda </a:t>
            </a:r>
            <a:r>
              <a:rPr lang="az-Latn-AZ" b="1">
                <a:latin typeface="-apple-system"/>
              </a:rPr>
              <a:t>JSON</a:t>
            </a:r>
            <a:r>
              <a:rPr lang="az-Latn-AZ">
                <a:latin typeface="-apple-system"/>
              </a:rPr>
              <a:t> formatında olur.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1DFE06-E259-EAF4-E982-290EC928B3BE}"/>
              </a:ext>
            </a:extLst>
          </p:cNvPr>
          <p:cNvGrpSpPr/>
          <p:nvPr/>
        </p:nvGrpSpPr>
        <p:grpSpPr>
          <a:xfrm>
            <a:off x="4137944" y="1131765"/>
            <a:ext cx="7887801" cy="5601482"/>
            <a:chOff x="4137944" y="1131765"/>
            <a:chExt cx="7887801" cy="56014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67057-C99F-254A-319A-45410A0B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7944" y="1131765"/>
              <a:ext cx="7887801" cy="56014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D00887-A4D8-8693-28CD-0D1D4798C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76" y="3773337"/>
              <a:ext cx="2438740" cy="1952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62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EB2-4DFD-FFA7-3C41-54055811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6BE700-D23F-4A2B-D1B7-CA02279605D1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Buna əlavə olaraq </a:t>
            </a:r>
            <a:r>
              <a:rPr lang="az-Latn-AZ" b="1">
                <a:latin typeface="-apple-system"/>
              </a:rPr>
              <a:t>Status code </a:t>
            </a:r>
            <a:r>
              <a:rPr lang="az-Latn-AZ">
                <a:latin typeface="-apple-system"/>
              </a:rPr>
              <a:t>təyin edirik. Həmin status code məsələn, </a:t>
            </a:r>
            <a:r>
              <a:rPr lang="az-Latn-AZ" b="1">
                <a:latin typeface="-apple-system"/>
              </a:rPr>
              <a:t>201</a:t>
            </a:r>
            <a:r>
              <a:rPr lang="az-Latn-AZ">
                <a:latin typeface="-apple-system"/>
              </a:rPr>
              <a:t> olarsa bu postun uğurlu verilənlər bazasına əlavə edildiyini ifadə edir. Əgər data əlavə edilməsə onda, status code olaraq </a:t>
            </a:r>
            <a:r>
              <a:rPr lang="az-Latn-AZ" b="1">
                <a:latin typeface="-apple-system"/>
              </a:rPr>
              <a:t>404</a:t>
            </a:r>
            <a:r>
              <a:rPr lang="az-Latn-AZ">
                <a:latin typeface="-apple-system"/>
              </a:rPr>
              <a:t> (</a:t>
            </a:r>
            <a:r>
              <a:rPr lang="en-US">
                <a:latin typeface="-apple-system"/>
              </a:rPr>
              <a:t>not found</a:t>
            </a:r>
            <a:r>
              <a:rPr lang="az-Latn-AZ">
                <a:latin typeface="-apple-system"/>
              </a:rPr>
              <a:t>)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göndərərək buna uyğun JSON cavab göndərə bilərik.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03FDE-2588-6AD7-33B0-5E82E1B2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11" y="1761414"/>
            <a:ext cx="1103148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465</Words>
  <Application>Microsoft Office PowerPoint</Application>
  <PresentationFormat>Widescreen</PresentationFormat>
  <Paragraphs>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52</cp:revision>
  <dcterms:created xsi:type="dcterms:W3CDTF">2025-09-15T05:34:52Z</dcterms:created>
  <dcterms:modified xsi:type="dcterms:W3CDTF">2025-09-18T18:20:35Z</dcterms:modified>
</cp:coreProperties>
</file>