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932357-86BD-10D6-6AE2-3B57D9B9B2A8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9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2E36-156F-3BCD-5086-A1AA48525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CBB08F-98C3-90B8-3677-F82E3BD3AE9A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9AEA6-01FA-AE2B-33F2-2A7704FC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001295-C190-D7EF-A649-9D74FBCC9391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4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ED757-E970-FE46-A11F-A0D302E5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40A69B-CD93-1E29-278A-76DCBD178EE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2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D3D4F-ACD8-F501-9C33-874E1CDCA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E7A14C-54E0-243C-6ED0-5747FCED348D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8C109-F37A-712D-A66A-3B488297C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AAAE13-8832-B6F0-9958-FCC3C135EF20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5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A729B-2F4C-BF33-77EB-EBCE7C98D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4F994-6EF7-AC01-B812-052CD634ED29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9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2025-09-15T05:34:52Z</dcterms:created>
  <dcterms:modified xsi:type="dcterms:W3CDTF">2025-09-15T05:36:37Z</dcterms:modified>
</cp:coreProperties>
</file>