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6" r:id="rId2"/>
    <p:sldId id="397" r:id="rId3"/>
    <p:sldId id="398" r:id="rId4"/>
    <p:sldId id="399" r:id="rId5"/>
    <p:sldId id="400" r:id="rId6"/>
    <p:sldId id="401" r:id="rId7"/>
    <p:sldId id="40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EE907-1B8E-F7AC-529E-C415397AA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19C1AE-CF82-9C49-46D5-27475D430E4A}"/>
              </a:ext>
            </a:extLst>
          </p:cNvPr>
          <p:cNvSpPr txBox="1"/>
          <p:nvPr/>
        </p:nvSpPr>
        <p:spPr>
          <a:xfrm>
            <a:off x="217714" y="255046"/>
            <a:ext cx="117565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>
                <a:solidFill>
                  <a:srgbClr val="FF0000"/>
                </a:solidFill>
              </a:rPr>
              <a:t>update() </a:t>
            </a:r>
            <a:r>
              <a:rPr lang="en-US" sz="1400"/>
              <a:t>metodu </a:t>
            </a:r>
            <a:r>
              <a:rPr lang="en-US" sz="1400" b="1"/>
              <a:t>Laravel Query Builder</a:t>
            </a:r>
            <a:r>
              <a:rPr lang="en-US" sz="1400"/>
              <a:t>-də istifadə olunur və verilənlər bazasındakı mövcud sətir(lər)i yeniləmək (dəyişmək) üçün nəzərdə tutulub.</a:t>
            </a:r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/>
              <a:t>Bu metod ilə seçilmiş sətirlərin bir və ya bir neçə sütununu dəyişdirə bilərik.</a:t>
            </a:r>
          </a:p>
          <a:p>
            <a:pPr>
              <a:buNone/>
            </a:pP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BEA88-649B-37C1-D08B-EA8EC8284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356" y="2018625"/>
            <a:ext cx="8735644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5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83B10-DDBA-C02C-D75C-637A8069E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F8101-DE4E-C2C9-27D7-F2AFF50D0B18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AF8E7-2CE4-C427-5350-7738D6661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55" y="0"/>
            <a:ext cx="11625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7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08F35-5507-93D3-5CFF-693F306C6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3006C-F75B-A6B7-835A-144BB9593160}"/>
              </a:ext>
            </a:extLst>
          </p:cNvPr>
          <p:cNvSpPr txBox="1"/>
          <p:nvPr/>
        </p:nvSpPr>
        <p:spPr>
          <a:xfrm>
            <a:off x="217714" y="255046"/>
            <a:ext cx="11756571" cy="9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Əlavə nümunələr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Birdən çox sətiri yeniləmək: Bu kod bütün inactive statuslu istifadəçiləri active edəcək.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9F266-9A86-6F83-BE50-DD88AE5BB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758850"/>
            <a:ext cx="4515480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1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52F18-3A5E-9D8F-DCA7-5DE749CF0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C1D576-E98F-4E42-CEBC-046D35CA6AF7}"/>
              </a:ext>
            </a:extLst>
          </p:cNvPr>
          <p:cNvSpPr txBox="1"/>
          <p:nvPr/>
        </p:nvSpPr>
        <p:spPr>
          <a:xfrm>
            <a:off x="217714" y="255046"/>
            <a:ext cx="11756571" cy="3356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Şərtsiz update (bütün sətirləri): Diqqət! Bu kod bütün istifadəçilərin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is_active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dəyərini true edəcək. Bu tip əməliyyatlarda ehtiyatlı olmaq lazımdır.</a:t>
            </a: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update()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updateOrInsert()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fərqi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yalnız mövcud qeyd(lər)i yeniləyir.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qeyd yoxdursa və varsa eyni zamanda insert və ya update etmək istəyirsənsə,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updateOrInsert()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istifadə olunur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160F9-D159-26C7-DECD-3ECA296E7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951130"/>
            <a:ext cx="537285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2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5D7D-A080-F22B-7E8D-36EC8272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F16A3-A6E8-401E-847B-09570DC6E4CB}"/>
              </a:ext>
            </a:extLst>
          </p:cNvPr>
          <p:cNvSpPr txBox="1"/>
          <p:nvPr/>
        </p:nvSpPr>
        <p:spPr>
          <a:xfrm>
            <a:off x="217714" y="330461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 qaytarır?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metod nəticə olaraq neçə sətirin yeniləndiyini (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qaytarır: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89DD9-F2E9-7146-BFF3-553C56AAD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518416"/>
            <a:ext cx="8364117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3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773E0-AD34-8D51-46E1-4976DBC62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9D4F75-1708-FAD5-5749-5B00040C2011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99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5B43B-5A06-0FF5-5AF3-141E30C58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1D662A-CBC8-016E-83A9-FE3C4BDDD240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02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136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319</cp:revision>
  <dcterms:created xsi:type="dcterms:W3CDTF">2025-04-12T11:00:44Z</dcterms:created>
  <dcterms:modified xsi:type="dcterms:W3CDTF">2025-04-23T18:46:22Z</dcterms:modified>
</cp:coreProperties>
</file>