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6" r:id="rId2"/>
    <p:sldId id="397" r:id="rId3"/>
    <p:sldId id="398" r:id="rId4"/>
    <p:sldId id="399" r:id="rId5"/>
    <p:sldId id="400" r:id="rId6"/>
    <p:sldId id="403" r:id="rId7"/>
    <p:sldId id="404" r:id="rId8"/>
    <p:sldId id="401" r:id="rId9"/>
    <p:sldId id="402" r:id="rId10"/>
    <p:sldId id="405" r:id="rId11"/>
    <p:sldId id="406" r:id="rId12"/>
    <p:sldId id="407" r:id="rId13"/>
    <p:sldId id="408" r:id="rId14"/>
    <p:sldId id="409" r:id="rId15"/>
    <p:sldId id="41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EE907-1B8E-F7AC-529E-C415397AA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19C1AE-CF82-9C49-46D5-27475D430E4A}"/>
              </a:ext>
            </a:extLst>
          </p:cNvPr>
          <p:cNvSpPr txBox="1"/>
          <p:nvPr/>
        </p:nvSpPr>
        <p:spPr>
          <a:xfrm>
            <a:off x="217715" y="255046"/>
            <a:ext cx="4571102" cy="4885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kumimoji="0" lang="az-Latn-AZ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ndi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DB::table()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-&gt;find()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-&gt;get()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kimi metodları</a:t>
            </a:r>
            <a:r>
              <a:rPr kumimoji="0" lang="az-Latn-AZ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incələyək.</a:t>
            </a:r>
          </a:p>
          <a:p>
            <a:pPr algn="just">
              <a:lnSpc>
                <a:spcPct val="150000"/>
              </a:lnSpc>
              <a:buNone/>
            </a:pPr>
            <a:endParaRPr lang="az-Latn-AZ" altLang="en-US" sz="110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DB::table()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nədir?</a:t>
            </a: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DB::table('posts')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Laravel-in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Builder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funksionallığından istifadə edərək verilənlər bazasındakı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cədvəlini (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hədəf almağa imkan verir.</a:t>
            </a:r>
          </a:p>
          <a:p>
            <a:pPr algn="just"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Yəni bu metod vasitəsilə biz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adlı cədvəllə işləməyə başlayırıq.</a:t>
            </a: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lang="az-Latn-AZ" altLang="en-US" sz="110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Bu, sanki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SELECT * FROM posts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sorğusuna giriş nöqtəsidir, amma hələ heç bir məlumat çağırmır. Yalnız “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 cədvəlinə bağlandığını bildirir.</a:t>
            </a: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lang="az-Latn-AZ" altLang="en-US" sz="110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az-Latn-AZ" altLang="en-US" sz="1100">
                <a:latin typeface="Arial" panose="020B0604020202020204" pitchFamily="34" charset="0"/>
              </a:rPr>
              <a:t>-----------------------------------------------------------------------------------------</a:t>
            </a:r>
          </a:p>
          <a:p>
            <a:pPr algn="just">
              <a:lnSpc>
                <a:spcPct val="150000"/>
              </a:lnSpc>
            </a:pPr>
            <a:endParaRPr lang="az-Latn-AZ" altLang="en-US" sz="110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get()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metodu, yazılmış sorguya uyğun gələn bütün nəticələri (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rows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Collection şəklində qaytarır.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9874A-E6A4-1612-D624-A45F5568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304" y="0"/>
            <a:ext cx="7224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53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DB954-5454-72E0-D045-C2AA243E9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6EC83D-46E1-13EE-B9D7-DA8B0F3471F4}"/>
              </a:ext>
            </a:extLst>
          </p:cNvPr>
          <p:cNvSpPr txBox="1"/>
          <p:nvPr/>
        </p:nvSpPr>
        <p:spPr>
          <a:xfrm>
            <a:off x="217714" y="255046"/>
            <a:ext cx="11756571" cy="2455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orderBy(), limit(), offset()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Sıralama və limitləmə üçün istifadə olunur.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`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orderBy('column', 'direction')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`: Sütuna görə sıralama edir. `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direction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 `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asc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 və ya `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 ola bilər.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`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limit(number)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`: Qeydlərin sayını məhdudlaşdırır.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`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offset(number)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`: Qeydlərin başlanğıc nöqtəsini təyin edir.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$latest = DB::table('posts')-&gt;orderBy('created_at', 'desc')-&gt;limit(5)-&gt;get();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62CC3-8BE3-CDE2-2B71-B7B2D92DF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2902377"/>
            <a:ext cx="7525800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87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709DF-A808-EC32-CF1F-26961E522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2A191D-368B-8D26-6950-901FCDA16A42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978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8F14D-D392-607C-D839-E4624A5A7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A765FC-0CF3-3616-ECC2-426B1AFCCD29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284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E208B-3BA3-F347-0BCC-CE47B7BAB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5C1271-E1ED-5D92-DBDF-ABFAA8D38ECF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7226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AAB6D-46CA-D554-99EF-EA85108DB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401198-4573-E289-A34D-98B60075F3D1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9146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F7FDE-0126-B613-3373-45BCAAF3D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A4036B-88E0-4D64-787F-F806D36C29DF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966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83B10-DDBA-C02C-D75C-637A8069E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F8101-DE4E-C2C9-27D7-F2AFF50D0B18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17F42-5465-FD98-4E48-5B7AA3533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28"/>
            <a:ext cx="12192000" cy="676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7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08F35-5507-93D3-5CFF-693F306C6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3006C-F75B-A6B7-835A-144BB9593160}"/>
              </a:ext>
            </a:extLst>
          </p:cNvPr>
          <p:cNvSpPr txBox="1"/>
          <p:nvPr/>
        </p:nvSpPr>
        <p:spPr>
          <a:xfrm>
            <a:off x="217714" y="255046"/>
            <a:ext cx="11756571" cy="231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find(7)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metodu cədvəldə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id = 7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olan sətiri (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record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-u) tapıb qaytarır.</a:t>
            </a:r>
          </a:p>
          <a:p>
            <a:pPr algn="just">
              <a:lnSpc>
                <a:spcPct val="150000"/>
              </a:lnSpc>
              <a:buNone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💡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Vacib məqamlar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metod yalnız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sütunu üzərindən axtarış edir.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belə bir qeyd yoxdursa,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qaytarır.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Yalnız bir nəticə qaytarır.</a:t>
            </a: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az-Latn-AZ" altLang="en-US" sz="140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EAB29-EEB2-BE3B-9B52-F3B53695A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256" y="2856942"/>
            <a:ext cx="4972744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1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52F18-3A5E-9D8F-DCA7-5DE749CF0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57106A-B4DB-46E3-BB1F-3A6B9EC75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5" y="1056944"/>
            <a:ext cx="10250330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2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5D7D-A080-F22B-7E8D-36EC8272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F16A3-A6E8-401E-847B-09570DC6E4CB}"/>
              </a:ext>
            </a:extLst>
          </p:cNvPr>
          <p:cNvSpPr txBox="1"/>
          <p:nvPr/>
        </p:nvSpPr>
        <p:spPr>
          <a:xfrm>
            <a:off x="217714" y="255046"/>
            <a:ext cx="11756571" cy="9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Query Builder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-də istifadə olunan bir neçə önəmli metod: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$user = DB::table('users')-&gt;where('email', 'admin@example.com')-&gt;first();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first()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İlk uyğun gələn qeydi qaytarır.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5220-A547-C4EB-3B23-9761D8492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497885"/>
            <a:ext cx="7335274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3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43C54-2E23-5695-C446-1A112C06C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072B20-143C-D178-75B3-4B6E66BEDF41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pluck('column')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Yalnız bir sütunun dəyərlərini alır (array kimi)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 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$titles = DB::table('posts')-&gt;pluck('title');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3187B-14AC-F678-1E6E-F72B7DD1F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3" y="918087"/>
            <a:ext cx="4572638" cy="647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7D181B-657B-E55D-0C0E-EE51D445A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448" y="2265481"/>
            <a:ext cx="6969551" cy="459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863FE-DD15-016A-C042-5A8E41FD0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399FB7-35C7-BF35-C31C-209354C90B69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value('column')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Bir sətirdə yalnız bir sütunun dəyərini qaytarır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                   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$title = DB::table('posts')-&gt;where('id', 1)-&gt;value('title');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F69E4-C55E-EDA4-532B-9E2191C28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965618"/>
            <a:ext cx="6011114" cy="571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745778-C75A-EC4A-930B-481758512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091" y="5163110"/>
            <a:ext cx="4153480" cy="1619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320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F11B8-3D34-4E4A-CBAF-437272BAF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5F59F7-CF19-32CC-CDAF-18835A111895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where()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Şərt əlavə edir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                      </a:t>
            </a:r>
            <a:r>
              <a:rPr kumimoji="0" lang="en-US" altLang="en-US" sz="1300" b="1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$activeUsers = DB::table('users')-&gt;where('status', 'active')-&gt;get();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B0C58-E2B5-0901-33C3-DCDE92480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884844"/>
            <a:ext cx="7163800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4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5D19B-AD3D-B2A1-1869-EFE1F6633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91F85F-C934-B839-71B1-34664727FC61}"/>
              </a:ext>
            </a:extLst>
          </p:cNvPr>
          <p:cNvSpPr txBox="1"/>
          <p:nvPr/>
        </p:nvSpPr>
        <p:spPr>
          <a:xfrm>
            <a:off x="217714" y="255046"/>
            <a:ext cx="11756571" cy="275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count(), max(), min(), avg(), sum()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Aggregat funksiyalar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`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count()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`: Qeydlərin sayını qaytarır.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`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max()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`: Sütunun maksimum dəyərini qaytarır.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`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min()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`: Sütunun minimum dəyərini qaytarır.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`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avg()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`: Sütunun orta</a:t>
            </a: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$count = DB::table('users')-&gt;count();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$total = DB::table('orders')-&gt;sum('price');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D8095-0DEC-5243-59D5-D2AD6B14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3244814"/>
            <a:ext cx="5687219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8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</TotalTime>
  <Words>431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321</cp:revision>
  <dcterms:created xsi:type="dcterms:W3CDTF">2025-04-12T11:00:44Z</dcterms:created>
  <dcterms:modified xsi:type="dcterms:W3CDTF">2025-04-23T05:13:31Z</dcterms:modified>
</cp:coreProperties>
</file>