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9" r:id="rId4"/>
    <p:sldId id="398" r:id="rId5"/>
    <p:sldId id="4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Sadəcə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title</a:t>
            </a:r>
            <a:r>
              <a:rPr lang="az-Latn-AZ" altLang="en-US" sz="1300">
                <a:latin typeface="Arial" panose="020B0604020202020204" pitchFamily="34" charset="0"/>
              </a:rPr>
              <a:t> sütunundakı bütün dəyərləri verir.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566E4-DAFD-2D8F-775B-510E148F8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624" y="2828363"/>
            <a:ext cx="5201376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Nəticə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F0CC3-4FD6-351E-E5A5-9ADEFE68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83" y="1427992"/>
            <a:ext cx="8364117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Pluck() </a:t>
            </a:r>
            <a:r>
              <a:rPr lang="az-Latn-AZ" altLang="en-US" sz="1300">
                <a:latin typeface="Arial" panose="020B0604020202020204" pitchFamily="34" charset="0"/>
              </a:rPr>
              <a:t>metoduna </a:t>
            </a:r>
            <a:r>
              <a:rPr lang="az-Latn-AZ" altLang="en-US" sz="1300" b="1">
                <a:latin typeface="Arial" panose="020B0604020202020204" pitchFamily="34" charset="0"/>
              </a:rPr>
              <a:t>2</a:t>
            </a:r>
            <a:r>
              <a:rPr lang="az-Latn-AZ" altLang="en-US" sz="1300">
                <a:latin typeface="Arial" panose="020B0604020202020204" pitchFamily="34" charset="0"/>
              </a:rPr>
              <a:t> parameter yazılsa onda təkrarlanan dəyərlər nəzərə alınmır və ən sondakı dəyərləri əsas götürür.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02399-5317-F605-5224-73EE2B4D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06" y="1932888"/>
            <a:ext cx="676369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6F44C-8995-1E89-14CC-80605A4A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966"/>
            <a:ext cx="12192000" cy="53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315</cp:revision>
  <dcterms:created xsi:type="dcterms:W3CDTF">2025-04-12T11:00:44Z</dcterms:created>
  <dcterms:modified xsi:type="dcterms:W3CDTF">2025-04-23T09:47:48Z</dcterms:modified>
</cp:coreProperties>
</file>