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6" r:id="rId2"/>
    <p:sldId id="397" r:id="rId3"/>
    <p:sldId id="398" r:id="rId4"/>
    <p:sldId id="399" r:id="rId5"/>
    <p:sldId id="40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5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2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749C7-6AF1-F06A-A691-2D0904BC1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C4716-5D11-E496-5DF5-AB93EA15A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E0E94-60F8-08A9-8583-85A6278E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5D2C0-6A6A-1795-39EA-D2B99B15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2BA17-B8CF-C956-3BAE-ECF2A41A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E606-DAB7-60A0-54A7-30C3B8D68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B87FE-1B87-46EA-24B0-72582C455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D04BF-24D2-C545-C9B2-9D42CE13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46315-527C-6299-AC4E-6D94F83B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08BB5-AB62-C6DE-F7E6-DBC2A739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0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4A6F75-369E-75A6-2EAF-D30696F1A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90A5E-6EAE-2D15-39D7-94A9D9813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F4FAA-D770-59F8-C832-3F038143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525A2-B955-B961-6D9D-FF5E6ADFB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88462-29D7-245D-2CD3-BDC0A85C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0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4FAB-ECDB-6D53-0A07-84E13376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70C78-0369-C0BE-6BB2-D67C83ABE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45DE9-8F3A-CEAA-D1C2-306A5613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87178-B98A-D066-38E8-24CFB058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B8799-3851-FC31-4E82-08089736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4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F875-BFB8-8FD8-5E3C-9416CDA7F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153BA-D9CE-5922-6C11-CD376A01D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B4814-23D3-15D6-6FC3-433D73328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22266-9332-467E-4D53-2BF8ADEAB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D8434-DD44-C9A5-27D2-7EAC962F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8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2CAE-DE06-341E-4399-D3247E99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6EC78-459D-1859-3A8C-23C970434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B2326-0B17-AA7E-37C9-A0D57E0C6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13603-CDC7-61E2-FB0D-6BFB6A6B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E2347-24BA-CF10-BC28-F28F7AE14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73D2A-6545-8CE3-BDFF-97D03FCBC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4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FA89-75CF-B6F5-A695-BFFAAFD1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1A08A-C068-1A71-3E79-E547D624D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7B05D-38DE-BE94-FB07-AF9D6A161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A06C2E-89D4-EB35-B9D0-D351F3309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F05CDE-AC67-E8D7-9D6D-BBF762834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7A69AD-C843-7C5D-7182-A36BD90F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D254B3-794E-4494-3B5E-DE1DCA62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F1B43F-C92B-F0FA-656F-E92189BB6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4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67411-FE25-2681-09D5-DB935A99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1B3A5-4F90-10A7-0566-08E4450E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FF90D-049A-DFA9-BF23-68E4966B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E56F7-4F2A-4C51-9C5C-8835FCB7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9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1AC7A-E461-EE51-26F7-CC09117C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B81DB4-6D20-0BDA-3385-6BAF06508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6EFEC-DC5C-F46F-8EAA-04375E470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9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0668-6121-1429-0432-B6BF09E5A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563FA-56A9-8E9A-BBD8-686661F6B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CC895-906C-F45F-5CF8-150E2C9C7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A91AD-B0E4-CDF7-6232-9A3A1A15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564E2-A2A5-D9F9-8BFF-1300F609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45CD0-4772-47CB-4E04-C6E1952F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01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1F8D-8D32-EE70-E8EA-1B8866D77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A5BE0A-1E41-E609-EAB4-29C2E47F2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00F1B-75F9-957E-DE9A-C579A7559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E0FB2-7BBC-670C-2E5E-848B63895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7B450-FBA6-ECFA-FC03-FD289B7C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BAF75-0F56-6503-A5C3-92BF3181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7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A55957-9CB8-8100-91C5-8B38A9747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7E82F-E202-0B0E-3ADE-494F7BD71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83FE4-32CA-3C26-A3E2-C7EF744D7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02D2E-813C-461C-9963-687A650C48C0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86C83-EFC7-D225-20F1-0A98A0F57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07030-86F5-318F-153D-C5B50107E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1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EE907-1B8E-F7AC-529E-C415397AA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19C1AE-CF82-9C49-46D5-27475D430E4A}"/>
              </a:ext>
            </a:extLst>
          </p:cNvPr>
          <p:cNvSpPr txBox="1"/>
          <p:nvPr/>
        </p:nvSpPr>
        <p:spPr>
          <a:xfrm>
            <a:off x="217714" y="255046"/>
            <a:ext cx="11756571" cy="955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en-US" sz="1300">
                <a:latin typeface="Arial" panose="020B0604020202020204" pitchFamily="34" charset="0"/>
              </a:rPr>
              <a:t>where() metodunu  </a:t>
            </a:r>
            <a:r>
              <a:rPr lang="az-Latn-AZ" altLang="en-US" sz="1300">
                <a:latin typeface="Arial" panose="020B0604020202020204" pitchFamily="34" charset="0"/>
              </a:rPr>
              <a:t>təkrar təkrar yazaraq fərqli şərtlər yaratmaq mümkündür.</a:t>
            </a: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az-Latn-AZ" altLang="en-US" sz="1300">
                <a:latin typeface="Arial" panose="020B0604020202020204" pitchFamily="34" charset="0"/>
              </a:rPr>
              <a:t>NOT: Bərabərlik simvolunda onu yazmamaqda olar. Default olaraq = istifadə edilir.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71AC20-1908-DC61-6192-302CE9081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146" y="2437783"/>
            <a:ext cx="8630854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153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383B10-DDBA-C02C-D75C-637A8069E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F8101-DE4E-C2C9-27D7-F2AFF50D0B18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3CC38-C5CB-726E-F4D2-B58DB0E3B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1349"/>
            <a:ext cx="12192000" cy="536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975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408F35-5507-93D3-5CFF-693F306C6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03006C-F75B-A6B7-835A-144BB9593160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6313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452F18-3A5E-9D8F-DCA7-5DE749CF0A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C1D576-E98F-4E42-CEBC-046D35CA6AF7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8225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E25D7D-A080-F22B-7E8D-36EC82728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3F16A3-A6E8-401E-847B-09570DC6E4CB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5838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2346</TotalTime>
  <Words>29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313</cp:revision>
  <dcterms:created xsi:type="dcterms:W3CDTF">2025-04-12T11:00:44Z</dcterms:created>
  <dcterms:modified xsi:type="dcterms:W3CDTF">2025-04-23T09:52:34Z</dcterms:modified>
</cp:coreProperties>
</file>