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  <p:sldId id="326" r:id="rId3"/>
    <p:sldId id="327" r:id="rId4"/>
    <p:sldId id="328" r:id="rId5"/>
    <p:sldId id="329" r:id="rId6"/>
    <p:sldId id="330" r:id="rId7"/>
    <p:sldId id="33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1399F-70BC-B6A4-4728-63C9B6855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DA5D5A-CAFE-578D-2354-DBF6DAAAE487}"/>
              </a:ext>
            </a:extLst>
          </p:cNvPr>
          <p:cNvSpPr txBox="1"/>
          <p:nvPr/>
        </p:nvSpPr>
        <p:spPr>
          <a:xfrm>
            <a:off x="217714" y="255046"/>
            <a:ext cx="11756571" cy="5132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Route methods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 Laravel</a:t>
            </a:r>
            <a:r>
              <a:rPr kumimoji="0" lang="az-Latn-AZ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-də route methods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metodlarına uyğun gəlir. Yəni brauzer və ya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sorğusu hansı üsulla gəlirsə (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GET, POST, PUT, PATCH, DELETE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və s.), Laravel-də bu üsulları uyğun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metodları ilə qarşılayırsan.</a:t>
            </a:r>
            <a:endParaRPr kumimoji="0" lang="az-Latn-AZ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z-Latn-AZ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z-Latn-AZ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z-Latn-AZ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z-Latn-AZ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z-Latn-AZ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z-Latn-AZ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z-Latn-AZ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z-Latn-AZ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/>
              <a:t>Laravel-də bu metodlar belə yazılır</a:t>
            </a:r>
            <a:r>
              <a:rPr lang="en-US" sz="1200"/>
              <a:t>:</a:t>
            </a:r>
            <a:endParaRPr kumimoji="0" lang="az-Latn-AZ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19FF5E8-D979-92BA-642E-AABDDD87F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61130"/>
              </p:ext>
            </p:extLst>
          </p:nvPr>
        </p:nvGraphicFramePr>
        <p:xfrm>
          <a:off x="354029" y="1298228"/>
          <a:ext cx="650868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610">
                  <a:extLst>
                    <a:ext uri="{9D8B030D-6E8A-4147-A177-3AD203B41FA5}">
                      <a16:colId xmlns:a16="http://schemas.microsoft.com/office/drawing/2014/main" val="2873615106"/>
                    </a:ext>
                  </a:extLst>
                </a:gridCol>
                <a:gridCol w="4452074">
                  <a:extLst>
                    <a:ext uri="{9D8B030D-6E8A-4147-A177-3AD203B41FA5}">
                      <a16:colId xmlns:a16="http://schemas.microsoft.com/office/drawing/2014/main" val="29308076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/>
                        <a:t>HTTP Method nədir?</a:t>
                      </a:r>
                      <a:r>
                        <a:rPr lang="az-Latn-AZ"/>
                        <a:t> </a:t>
                      </a:r>
                      <a:r>
                        <a:rPr lang="en-US"/>
                        <a:t>Bir veb sorğunun </a:t>
                      </a:r>
                      <a:r>
                        <a:rPr lang="en-US" b="1"/>
                        <a:t>məqsədini</a:t>
                      </a:r>
                      <a:r>
                        <a:rPr lang="en-US"/>
                        <a:t> bildirir: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24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Məqsəd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40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Məlumatı göstərmək (oxumaq)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4530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Yeni məlumat əlavə etmək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260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Tam məlumatı yeniləmək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083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Qismən məlumatı yeniləmək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674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Məlumatı silmək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191018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E333413-6A1F-F9FD-C518-70A5E3173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29" y="5581472"/>
            <a:ext cx="2848373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6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6F412-3E11-725A-EF10-206F6FF1E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F2178F-8216-4055-7731-87D4ABE2E05E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29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974A7-00CF-0995-FFEB-7E8CC18CB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1E5667-E1F9-BDC8-6F7F-6D4CEF7B2D8F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67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B9974-2061-8CBD-BBC5-2A459B5CB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75482B-12D8-DD93-E184-0110B0EA591F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77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697F6-7235-84E7-E057-57F219314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A30915-A994-9C7B-A17E-627C9CE9EB7A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353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1753B-2568-2C8A-BDA3-715ED6C3B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FE41B1-A776-E5D0-8C3B-8A30429D355B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431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282BC-A608-761B-7064-EEAA45AE7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5FCC6A-481E-8542-23D3-31CDD5341F80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995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90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198</cp:revision>
  <dcterms:created xsi:type="dcterms:W3CDTF">2025-04-12T11:00:44Z</dcterms:created>
  <dcterms:modified xsi:type="dcterms:W3CDTF">2025-04-14T19:04:19Z</dcterms:modified>
</cp:coreProperties>
</file>