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6" r:id="rId2"/>
    <p:sldId id="397" r:id="rId3"/>
    <p:sldId id="40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EE907-1B8E-F7AC-529E-C415397AA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19C1AE-CF82-9C49-46D5-27475D430E4A}"/>
              </a:ext>
            </a:extLst>
          </p:cNvPr>
          <p:cNvSpPr txBox="1"/>
          <p:nvPr/>
        </p:nvSpPr>
        <p:spPr>
          <a:xfrm>
            <a:off x="217714" y="255046"/>
            <a:ext cx="11756571" cy="4556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delete()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nədir?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 Query Builder-də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metodu, verilənlər bazasında mövcud olan qeyd(lər)i silmək üçün istifadə olunur.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metodla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WHERE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şərtlərinə əsasən, ya da birbaşa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ilə məlumatları silə bilərik.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Bütün sətirləri silmək (ÇOX TƏHLÜKƏLİDİR!)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az-Latn-AZ" altLang="en-US" sz="1300">
                <a:latin typeface="Arial" panose="020B0604020202020204" pitchFamily="34" charset="0"/>
              </a:rPr>
              <a:t> </a:t>
            </a:r>
            <a:r>
              <a:rPr lang="az-Latn-AZ" altLang="en-US" sz="1300" b="1">
                <a:solidFill>
                  <a:srgbClr val="FF0000"/>
                </a:solidFill>
                <a:latin typeface="Arial" panose="020B0604020202020204" pitchFamily="34" charset="0"/>
              </a:rPr>
              <a:t>DB::table('posts')-&gt;delete();</a:t>
            </a: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 sənədlərində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where()-&gt;delete()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forması göstərilir, amma əslində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delete($id)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də işləyir və bu sadəcə daha qısa yoldur. Hər ikisi düzgündür, amma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where(...)-&gt;delete()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daha aydın və oxunaqlı sayılır, xüsusilə böyük layihələrdə və komanda ilə işləyərkən.</a:t>
            </a: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delete($id)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formasını istifadə etmək mümkündür və bu, Laravel tərəfindən dəstəklənir — lakin sənədlərdə açıq şəkildə izah edilmir.</a:t>
            </a: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</a:rPr>
              <a:t>Onun üçün </a:t>
            </a:r>
            <a:r>
              <a:rPr lang="en-US" altLang="en-US" sz="1300" b="1">
                <a:latin typeface="Arial" panose="020B0604020202020204" pitchFamily="34" charset="0"/>
              </a:rPr>
              <a:t>delete() </a:t>
            </a:r>
            <a:r>
              <a:rPr lang="en-US" altLang="en-US" sz="1300">
                <a:latin typeface="Arial" panose="020B0604020202020204" pitchFamily="34" charset="0"/>
              </a:rPr>
              <a:t>metodunu </a:t>
            </a:r>
            <a:r>
              <a:rPr lang="en-US" altLang="en-US" sz="1300" b="1">
                <a:solidFill>
                  <a:srgbClr val="0070C0"/>
                </a:solidFill>
                <a:latin typeface="Arial" panose="020B0604020202020204" pitchFamily="34" charset="0"/>
              </a:rPr>
              <a:t>WHERE() </a:t>
            </a:r>
            <a:r>
              <a:rPr lang="en-US" altLang="en-US" sz="1300">
                <a:latin typeface="Arial" panose="020B0604020202020204" pitchFamily="34" charset="0"/>
              </a:rPr>
              <a:t>i</a:t>
            </a:r>
            <a:r>
              <a:rPr lang="az-Latn-AZ" altLang="en-US" sz="1300">
                <a:latin typeface="Arial" panose="020B0604020202020204" pitchFamily="34" charset="0"/>
              </a:rPr>
              <a:t>lə istifadə etmək lazımdır. Eloquent üçün </a:t>
            </a:r>
            <a:r>
              <a:rPr lang="az-Latn-AZ" altLang="en-US" sz="1300" b="1">
                <a:latin typeface="Arial" panose="020B0604020202020204" pitchFamily="34" charset="0"/>
              </a:rPr>
              <a:t>destroy(17)</a:t>
            </a:r>
            <a:r>
              <a:rPr lang="az-Latn-AZ" altLang="en-US" sz="1300">
                <a:latin typeface="Arial" panose="020B0604020202020204" pitchFamily="34" charset="0"/>
              </a:rPr>
              <a:t> istifadə etmək doğrudur. 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03E70-0FBD-A515-16C0-DC8854FAF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5235264"/>
            <a:ext cx="5468113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5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83B10-DDBA-C02C-D75C-637A8069E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ADCBF6-A3B3-F2F4-868A-FE7C5DAA9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285" y="1557076"/>
            <a:ext cx="5401429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7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25D7D-A080-F22B-7E8D-36EC8272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3F16A3-A6E8-401E-847B-09570DC6E4CB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5838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2373</TotalTime>
  <Words>148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318</cp:revision>
  <dcterms:created xsi:type="dcterms:W3CDTF">2025-04-12T11:00:44Z</dcterms:created>
  <dcterms:modified xsi:type="dcterms:W3CDTF">2025-04-23T19:17:44Z</dcterms:modified>
</cp:coreProperties>
</file>