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5" r:id="rId2"/>
    <p:sldId id="386" r:id="rId3"/>
    <p:sldId id="387" r:id="rId4"/>
    <p:sldId id="388" r:id="rId5"/>
    <p:sldId id="390" r:id="rId6"/>
    <p:sldId id="392" r:id="rId7"/>
    <p:sldId id="389" r:id="rId8"/>
    <p:sldId id="393" r:id="rId9"/>
    <p:sldId id="391" r:id="rId10"/>
    <p:sldId id="396" r:id="rId11"/>
    <p:sldId id="39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5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49C7-6AF1-F06A-A691-2D0904BC1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4716-5D11-E496-5DF5-AB93EA15A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E0E94-60F8-08A9-8583-85A6278E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D2C0-6A6A-1795-39EA-D2B99B15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BA17-B8CF-C956-3BAE-ECF2A41A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E606-DAB7-60A0-54A7-30C3B8D6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B87FE-1B87-46EA-24B0-72582C455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04BF-24D2-C545-C9B2-9D42CE13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6315-527C-6299-AC4E-6D94F83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8BB5-AB62-C6DE-F7E6-DBC2A739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0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A6F75-369E-75A6-2EAF-D30696F1A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90A5E-6EAE-2D15-39D7-94A9D981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4FAA-D770-59F8-C832-3F038143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25A2-B955-B961-6D9D-FF5E6ADF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8462-29D7-245D-2CD3-BDC0A85C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0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4FAB-ECDB-6D53-0A07-84E13376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0C78-0369-C0BE-6BB2-D67C83AB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5DE9-8F3A-CEAA-D1C2-306A561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7178-B98A-D066-38E8-24CFB058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B8799-3851-FC31-4E82-08089736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F875-BFB8-8FD8-5E3C-9416CDA7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53BA-D9CE-5922-6C11-CD376A01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4814-23D3-15D6-6FC3-433D7332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2266-9332-467E-4D53-2BF8ADEA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D8434-DD44-C9A5-27D2-7EAC962F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8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2CAE-DE06-341E-4399-D3247E99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6EC78-459D-1859-3A8C-23C970434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B2326-0B17-AA7E-37C9-A0D57E0C6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13603-CDC7-61E2-FB0D-6BFB6A6B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E2347-24BA-CF10-BC28-F28F7AE1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73D2A-6545-8CE3-BDFF-97D03FCB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4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FA89-75CF-B6F5-A695-BFFAAFD1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1A08A-C068-1A71-3E79-E547D624D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7B05D-38DE-BE94-FB07-AF9D6A161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06C2E-89D4-EB35-B9D0-D351F3309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05CDE-AC67-E8D7-9D6D-BBF762834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A69AD-C843-7C5D-7182-A36BD90F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254B3-794E-4494-3B5E-DE1DCA62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1B43F-C92B-F0FA-656F-E92189BB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7411-FE25-2681-09D5-DB935A99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1B3A5-4F90-10A7-0566-08E4450E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FF90D-049A-DFA9-BF23-68E4966B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E56F7-4F2A-4C51-9C5C-8835FCB7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AC7A-E461-EE51-26F7-CC09117C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81DB4-6D20-0BDA-3385-6BAF0650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6EFEC-DC5C-F46F-8EAA-04375E47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0668-6121-1429-0432-B6BF09E5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63FA-56A9-8E9A-BBD8-686661F6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CC895-906C-F45F-5CF8-150E2C9C7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A91AD-B0E4-CDF7-6232-9A3A1A15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564E2-A2A5-D9F9-8BFF-1300F609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45CD0-4772-47CB-4E04-C6E1952F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1F8D-8D32-EE70-E8EA-1B8866D7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5BE0A-1E41-E609-EAB4-29C2E47F2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0F1B-75F9-957E-DE9A-C579A7559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E0FB2-7BBC-670C-2E5E-848B6389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7B450-FBA6-ECFA-FC03-FD289B7C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BAF75-0F56-6503-A5C3-92BF3181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7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55957-9CB8-8100-91C5-8B38A974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7E82F-E202-0B0E-3ADE-494F7BD7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3FE4-32CA-3C26-A3E2-C7EF744D7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6C83-EFC7-D225-20F1-0A98A0F57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7030-86F5-318F-153D-C5B50107E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1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578D0-8F46-2ECB-7CFD-524FADE1A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D1ADF0-33F7-C200-D17D-DCEC27FADC43}"/>
              </a:ext>
            </a:extLst>
          </p:cNvPr>
          <p:cNvSpPr txBox="1"/>
          <p:nvPr/>
        </p:nvSpPr>
        <p:spPr>
          <a:xfrm>
            <a:off x="217714" y="255046"/>
            <a:ext cx="11756571" cy="34023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az-Latn-AZ" sz="1400"/>
              <a:t>A</a:t>
            </a:r>
            <a:r>
              <a:rPr lang="en-US" sz="1400"/>
              <a:t>rtıq </a:t>
            </a:r>
            <a:r>
              <a:rPr lang="en-US" sz="1400" b="1">
                <a:solidFill>
                  <a:srgbClr val="FF0000"/>
                </a:solidFill>
              </a:rPr>
              <a:t>Laravel Seeder</a:t>
            </a:r>
            <a:r>
              <a:rPr lang="en-US" sz="1400">
                <a:solidFill>
                  <a:srgbClr val="FF0000"/>
                </a:solidFill>
              </a:rPr>
              <a:t> </a:t>
            </a:r>
            <a:r>
              <a:rPr lang="en-US" sz="1400"/>
              <a:t>mövzusunu</a:t>
            </a:r>
            <a:r>
              <a:rPr lang="az-Latn-AZ" sz="1400"/>
              <a:t> keçə bilərik. </a:t>
            </a:r>
          </a:p>
          <a:p>
            <a:pPr>
              <a:lnSpc>
                <a:spcPct val="150000"/>
              </a:lnSpc>
              <a:buNone/>
            </a:pPr>
            <a:endParaRPr kumimoji="0" lang="az-Latn-AZ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Seeder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-l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 Laravel-də verilənlər bazasına test məlumatı əlavə etmək üçün istifadə olunan mexanizmdir.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Əsas məqsəd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Development və test mərhələsində əl ilə məlumat yazmaq yerinə, avtomatik kodla məlumat əlavə etmək.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1️⃣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php artisan make:seeder PostSeeder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əmr: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database/seeders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qovluğunda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PostSeeder.php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adlı bir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Seeder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-ı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yaradır.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klasın içində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adlı metod olur — məlumatlar bu metodun içində daxil edilir.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5C2873-151E-C0FD-0F0B-73B998CDD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100" y="2933152"/>
            <a:ext cx="3762900" cy="39248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B69BEC-D112-9AC6-53C4-F5CD71367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03441"/>
            <a:ext cx="5769205" cy="27545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9385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C2D4B-8EEF-631A-D767-6BCF59CAE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B9F984-7B0D-B318-D491-53427E8DC4C6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0538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964F7-EA23-73DA-8A7C-816F76332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CA7310-62DE-13DC-85B8-0BB949DB08BF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6102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8C1A5-AE56-96C9-50E7-7AD462C00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70146E-2FB8-93AE-4BAE-A89C95C41A1F}"/>
              </a:ext>
            </a:extLst>
          </p:cNvPr>
          <p:cNvSpPr txBox="1"/>
          <p:nvPr/>
        </p:nvSpPr>
        <p:spPr>
          <a:xfrm>
            <a:off x="217714" y="255046"/>
            <a:ext cx="11756571" cy="1555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Nə qədər məlumat daxil edir?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seeder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sadəcə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ədəd post daxil edir.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Əgər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çox post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daxil etmək istəyirsinizsə,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-dövrü ilə çoxalda bilərsiniz: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93477D-F793-76E1-25ED-9EF8FB563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624" y="3418995"/>
            <a:ext cx="5382376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75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6395CC-C9EA-6EF5-804B-05E5A1E88B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25DCAE-04EE-4623-137E-E0B10738CF24}"/>
              </a:ext>
            </a:extLst>
          </p:cNvPr>
          <p:cNvSpPr txBox="1"/>
          <p:nvPr/>
        </p:nvSpPr>
        <p:spPr>
          <a:xfrm>
            <a:off x="217714" y="255046"/>
            <a:ext cx="11688339" cy="33561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3️⃣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DatabaseSeeder.php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Seeder-lərin idarəedici faylı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Laravel avtomatik olaraq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DatabaseSeeder.php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faylını tanıyır. Bütün seeder-ləri bu faylın içində çağırmalısınız.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nə edir?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PostSeeder::class daxilindəki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metodunu işə salır.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Beləliklə, posts cədvəlinə məlumatlar daxil olur.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sistem imkan verir ki, bir neçə seeder-i bir yerdə çağırasan: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2021DA-5EE1-3147-934F-2A94B68E9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415" y="4971787"/>
            <a:ext cx="4372585" cy="18862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ECCA50-B400-418C-0A76-6FD50635B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69" y="3869458"/>
            <a:ext cx="2543530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369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830FB-4678-AB4C-10D4-050BF337A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88759C-EF4B-1C13-E928-F10E7C0D4078}"/>
              </a:ext>
            </a:extLst>
          </p:cNvPr>
          <p:cNvSpPr txBox="1"/>
          <p:nvPr/>
        </p:nvSpPr>
        <p:spPr>
          <a:xfrm>
            <a:off x="217714" y="255046"/>
            <a:ext cx="11756571" cy="3056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4️⃣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php artisan db:seed</a:t>
            </a:r>
            <a:endParaRPr kumimoji="0" lang="az-Latn-AZ" altLang="en-US" sz="13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əmr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Laravel DatabaseSeeder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klasını işə salır.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Oradan da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PostSeeder::class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çağırılır.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Və nəticədə məlumat posts cədvəlinə yazılır.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Nə vaxt istifadə olunur?</a:t>
            </a: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Lokal testlər üçün verilənlər bazasını məlumatla doldurmaq istədikdə.</a:t>
            </a:r>
          </a:p>
        </p:txBody>
      </p:sp>
    </p:spTree>
    <p:extLst>
      <p:ext uri="{BB962C8B-B14F-4D97-AF65-F5344CB8AC3E}">
        <p14:creationId xmlns:p14="http://schemas.microsoft.com/office/powerpoint/2010/main" val="2305340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C0DB7C-363B-73C3-748C-11FBDADE1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11FB07-B20D-5052-6044-D3451EC6EE6C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A4E61C-9B46-C7E3-6553-ACAD8A06D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44667"/>
            <a:ext cx="12192000" cy="656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55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8A227-6604-8E94-D8D9-E4603E926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E00BE5-2AE7-6777-54F2-73D121C84870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E96750-763D-50C7-C510-40551EB63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584"/>
            <a:ext cx="12192000" cy="662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504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3B7822-9726-825B-0D7E-DB7D7B7C5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D11BB7-D8E3-98F3-EB27-8AF64DB5F35D}"/>
              </a:ext>
            </a:extLst>
          </p:cNvPr>
          <p:cNvSpPr txBox="1"/>
          <p:nvPr/>
        </p:nvSpPr>
        <p:spPr>
          <a:xfrm>
            <a:off x="217714" y="255046"/>
            <a:ext cx="11756571" cy="33561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Əlavə İmkanlar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Bütün cədvəlləri yenidən yaradıb, seeder məlumatlarını daxil edir.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➕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Seeder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+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Migration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birlikdə: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php artisan migrate:fresh --seed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BONUS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Faker ilə daha real məlumat</a:t>
            </a: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Əgər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Str::random()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yerinə daha real məlumatlar istəyirsinizsə: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6D049C-8748-5B7F-649E-5EE66D952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69" y="3611221"/>
            <a:ext cx="3772426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110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148D6-7956-3C47-838C-8B09B6678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DBA3BA-8DEE-4EFA-F5DA-0BB179516E3D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2E9CB2-82A7-A3C2-5C59-3945BF8C0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607" y="0"/>
            <a:ext cx="83973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143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F181FC-2F21-9B83-5176-6C735AF79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0CC435-89CE-D3BD-2725-7C25AAAC6A37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570CC0-ADEE-2BF4-2B12-351D25B79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692"/>
            <a:ext cx="12192000" cy="655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676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2208</TotalTime>
  <Words>261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294</cp:revision>
  <dcterms:created xsi:type="dcterms:W3CDTF">2025-04-12T11:00:44Z</dcterms:created>
  <dcterms:modified xsi:type="dcterms:W3CDTF">2025-04-22T08:21:28Z</dcterms:modified>
</cp:coreProperties>
</file>