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2" r:id="rId4"/>
    <p:sldId id="4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Post::</a:t>
            </a:r>
            <a:r>
              <a:rPr lang="en-US"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withTrashed()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-&gt;find(4)-&gt;</a:t>
            </a:r>
            <a:r>
              <a:rPr lang="en-US" sz="14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restore()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- </a:t>
            </a:r>
            <a:r>
              <a:rPr lang="az-Latn-AZ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əmri ilə, soft silinmiş datanı bərpa etmək mümkündür.</a:t>
            </a:r>
            <a:endParaRPr lang="en-US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770F-8F87-DA44-1099-51CF9100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538023"/>
            <a:ext cx="480127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forceDelete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ilə datanı qalıcı olaraq silə bilərik. Bu zaman datanın soft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silinmiş olmağının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yaxud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silinmiş olmamağının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heç bir əhəmiyyəti yoxdur. Data hər halda silinəcək.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F5C7D-D834-B634-6E36-11228085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361" y="2428257"/>
            <a:ext cx="547763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A2484-4EE2-0FA9-C088-EE0F0B5C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921D1-2D47-4FB6-26A6-0629E47A1CF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17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4A5D-CD43-1B47-866D-66D4D802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E53FC-7BA5-CCF5-879E-FEC71C832D6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52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329</cp:revision>
  <dcterms:created xsi:type="dcterms:W3CDTF">2025-04-12T11:00:44Z</dcterms:created>
  <dcterms:modified xsi:type="dcterms:W3CDTF">2025-04-25T16:49:57Z</dcterms:modified>
</cp:coreProperties>
</file>