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Query Builder-in metodu olub, verilənlər bazasına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yeni məlumat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/sətir) əlavə etmək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vasitəsilə bir və ya daha çox sətiri table-a əlavə edə bilərik.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sətr əlavə etdikdə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ARRAY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içində çoxlu data əlavə etdikdə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 array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yazılmalıdır məlumatlar.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B9D69-2A3F-333D-9105-E04FBA89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24" y="1961467"/>
            <a:ext cx="896427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55AC2-015A-09B4-A7E7-EC37948C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" y="0"/>
            <a:ext cx="11594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5" y="255046"/>
            <a:ext cx="2591474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Multi data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91803-9203-1B19-D28D-2B465F98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08" y="370570"/>
            <a:ext cx="9078592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DBBE-6551-5B5D-E556-6D63ACEF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0" y="0"/>
            <a:ext cx="11607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545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Qeydlər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true/false qaytarır. Əgər əlavə etmə uğurludursa true, yoxdursa false.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metodla əlavə etdikdən sonra əlavə edilən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öyrənmək olmur.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əlavə edilən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almaq istəyirsənsə, onun üçün başqa metoddan istifadə etməlisən (aşağıda izah olunub).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edilmiş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almaq –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insertGetId()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insert etdikdən sonra əlavə edilmiş id dəyərini almaq istəyirsənsə: Bu, çox istifadə olunan bir texnikadır, xüsusilə başqa cədvəllərlə əlaqə qurulanda.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Təhlükəsizlik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PDO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binding istifadə etdiyi üçün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Injection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 qarşı təhlükəsizdir. Dəyərləri array şəklində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verdiyimiz üçün heç bir təmizləmə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sanitize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lazım deyil.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1D3B9-4B6B-D854-F3AC-9FC660D9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81" y="3952470"/>
            <a:ext cx="568721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39F0-E2BE-544C-6DE4-ED667DF73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28106-8353-D23F-3F93-ED499840503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31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43F5-D6D5-DA49-9559-CEDFDA42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1CB23-2894-D806-5FEC-AAA8735B51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62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315</cp:revision>
  <dcterms:created xsi:type="dcterms:W3CDTF">2025-04-12T11:00:44Z</dcterms:created>
  <dcterms:modified xsi:type="dcterms:W3CDTF">2025-04-23T16:45:55Z</dcterms:modified>
</cp:coreProperties>
</file>