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3" r:id="rId7"/>
    <p:sldId id="404" r:id="rId8"/>
    <p:sldId id="401" r:id="rId9"/>
    <p:sldId id="402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5" y="255046"/>
            <a:ext cx="4571102" cy="488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DB::table()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-&gt;find()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-&gt;get()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metodları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incələyək.</a:t>
            </a: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DB::table()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DB::table('posts')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Builder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funksionallığından istifadə edərək verilənlər bazasındakı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cədvəlini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hədəf almağa imkan verir.</a:t>
            </a:r>
          </a:p>
          <a:p>
            <a:pPr algn="just"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bu metod vasitəsilə biz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adlı cədvəllə işləməyə başlayırıq.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sanki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SELECT * FROM posts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sorğusuna giriş nöqtəsidir, amma hələ heç bir məlumat çağırmır. Yalnız “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cədvəlinə bağlandığını bildirir.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az-Latn-AZ" altLang="en-US" sz="1100">
                <a:latin typeface="Arial" panose="020B0604020202020204" pitchFamily="34" charset="0"/>
              </a:rPr>
              <a:t>-----------------------------------------------------------------------------------------</a:t>
            </a:r>
          </a:p>
          <a:p>
            <a:pPr algn="just"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metodu, yazılmış sorguya uyğun gələn bütün nəticələri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rows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Collection şəklində qaytarır.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9874A-E6A4-1612-D624-A45F5568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04" y="0"/>
            <a:ext cx="722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DB954-5454-72E0-D045-C2AA243E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EC83D-46E1-13EE-B9D7-DA8B0F3471F4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orderBy(), limit(), offset()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Sıralama və limitləmə üçün istifadə olunur.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orderBy('column', 'direction')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Sütuna görə sıralama edir.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və ya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ola bilər.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limit(number)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sayını məhdudlaşdırır.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offset(number)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başlanğıc nöqtəsini təyin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$latest = DB::table('posts')-&gt;orderBy('created_at', 'desc')-&gt;limit(5)-&gt;get();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62CC3-8BE3-CDE2-2B71-B7B2D92D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902377"/>
            <a:ext cx="752580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09DF-A808-EC32-CF1F-26961E52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A191D-368B-8D26-6950-901FCDA16A4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7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7F42-5465-FD98-4E48-5B7AA353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28"/>
            <a:ext cx="12192000" cy="67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find(7)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metodu cədvəldə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id = 7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sətiri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-u) tapıb qaytarır.</a:t>
            </a:r>
          </a:p>
          <a:p>
            <a:pPr algn="just"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məqamlar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yalnız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sütunu üzərindən axtarış edir.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belə bir qeyd yoxdursa,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qaytarır.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bir nəticə qaytarır.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az-Latn-AZ" altLang="en-US" sz="140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AB29-EEB2-BE3B-9B52-F3B53695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56" y="2856942"/>
            <a:ext cx="4972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7106A-B4DB-46E3-BB1F-3A6B9EC7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056944"/>
            <a:ext cx="1025033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Query Builder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istifadə olunan bir neçə önəmli metod: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$user = DB::table('users')-&gt;where('email', 'admin@example.com')-&gt;first();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İlk uyğun gələn qeydi qaytarır.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5220-A547-C4EB-3B23-9761D849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97885"/>
            <a:ext cx="733527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43C54-2E23-5695-C446-1A112C06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072B20-143C-D178-75B3-4B6E66BEDF4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pluck('column')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Yalnız bir sütunun dəyərlərini alır (array kimi)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$titles = DB::table('posts')-&gt;pluck('title');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187B-14AC-F678-1E6E-F72B7DD1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3" y="918087"/>
            <a:ext cx="4572638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D181B-657B-E55D-0C0E-EE51D445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48" y="2265481"/>
            <a:ext cx="6969551" cy="45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63FE-DD15-016A-C042-5A8E41FD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99FB7-35C7-BF35-C31C-209354C90B6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value('column')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Bir sətirdə yalnız bir sütunun dəyərini qaytarır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   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$title = DB::table('posts')-&gt;where('id', 1)-&gt;value('title');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F69E4-C55E-EDA4-532B-9E2191C2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65618"/>
            <a:ext cx="6011114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45778-C75A-EC4A-930B-48175851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91" y="5163110"/>
            <a:ext cx="4153480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20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F11B8-3D34-4E4A-CBAF-437272BA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F59F7-CF19-32CC-CDAF-18835A11189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Şərt əlavə edir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             </a:t>
            </a: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$activeUsers = DB::table('users')-&gt;where('status', 'active')-&gt;get();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B0C58-E2B5-0901-33C3-DCDE9248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84844"/>
            <a:ext cx="716380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D19B-AD3D-B2A1-1869-EFE1F663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1F85F-C934-B839-71B1-34664727FC61}"/>
              </a:ext>
            </a:extLst>
          </p:cNvPr>
          <p:cNvSpPr txBox="1"/>
          <p:nvPr/>
        </p:nvSpPr>
        <p:spPr>
          <a:xfrm>
            <a:off x="217714" y="255046"/>
            <a:ext cx="11756571" cy="275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count(), max(), min(), avg(), sum()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 funksiyalar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count()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sayını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max()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maksimum dəyərini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min()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minimum dəyərini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avg()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orta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$count = DB::table('users')-&gt;count();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$total = DB::table('orders')-&gt;sum('price');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8095-0DEC-5243-59D5-D2AD6B14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3244814"/>
            <a:ext cx="568721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427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320</cp:revision>
  <dcterms:created xsi:type="dcterms:W3CDTF">2025-04-12T11:00:44Z</dcterms:created>
  <dcterms:modified xsi:type="dcterms:W3CDTF">2025-04-22T20:01:57Z</dcterms:modified>
</cp:coreProperties>
</file>